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36" r:id="rId2"/>
    <p:sldId id="429" r:id="rId3"/>
    <p:sldId id="428" r:id="rId4"/>
    <p:sldId id="407" r:id="rId5"/>
    <p:sldId id="408" r:id="rId6"/>
    <p:sldId id="409" r:id="rId7"/>
    <p:sldId id="417" r:id="rId8"/>
    <p:sldId id="430" r:id="rId9"/>
    <p:sldId id="431" r:id="rId10"/>
    <p:sldId id="432" r:id="rId11"/>
    <p:sldId id="433" r:id="rId12"/>
    <p:sldId id="435" r:id="rId13"/>
    <p:sldId id="411" r:id="rId14"/>
    <p:sldId id="412" r:id="rId15"/>
    <p:sldId id="413" r:id="rId16"/>
    <p:sldId id="414" r:id="rId17"/>
    <p:sldId id="415" r:id="rId18"/>
    <p:sldId id="436" r:id="rId19"/>
    <p:sldId id="437" r:id="rId20"/>
    <p:sldId id="438" r:id="rId21"/>
    <p:sldId id="416" r:id="rId22"/>
    <p:sldId id="418" r:id="rId23"/>
    <p:sldId id="421" r:id="rId24"/>
    <p:sldId id="426" r:id="rId25"/>
    <p:sldId id="423" r:id="rId26"/>
    <p:sldId id="420" r:id="rId27"/>
    <p:sldId id="422" r:id="rId28"/>
    <p:sldId id="419" r:id="rId29"/>
    <p:sldId id="427" r:id="rId30"/>
    <p:sldId id="403" r:id="rId31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262626"/>
    <a:srgbClr val="A6A8EC"/>
    <a:srgbClr val="9798D5"/>
    <a:srgbClr val="FEFFFF"/>
    <a:srgbClr val="111111"/>
    <a:srgbClr val="A2A2A2"/>
    <a:srgbClr val="6ABF93"/>
    <a:srgbClr val="E94F19"/>
    <a:srgbClr val="6C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95833" autoAdjust="0"/>
  </p:normalViewPr>
  <p:slideViewPr>
    <p:cSldViewPr>
      <p:cViewPr>
        <p:scale>
          <a:sx n="130" d="100"/>
          <a:sy n="130" d="100"/>
        </p:scale>
        <p:origin x="728" y="3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E90068-10BC-4869-B2AF-CE8D36762FEF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F5A8AD9-B1C9-4716-BB32-A13447DB6FA8}">
      <dgm:prSet phldrT="[文字]"/>
      <dgm:spPr/>
      <dgm:t>
        <a:bodyPr/>
        <a:lstStyle/>
        <a:p>
          <a:r>
            <a:rPr lang="zh-TW" altLang="en-US" dirty="0" smtClean="0"/>
            <a:t>選二</a:t>
          </a:r>
          <a:endParaRPr lang="zh-TW" altLang="en-US" dirty="0"/>
        </a:p>
      </dgm:t>
    </dgm:pt>
    <dgm:pt modelId="{C4BDFED5-2E5F-45FF-BBF9-AC21112E7D83}" type="parTrans" cxnId="{E6684792-0981-458C-BB45-C801446A0534}">
      <dgm:prSet/>
      <dgm:spPr/>
      <dgm:t>
        <a:bodyPr/>
        <a:lstStyle/>
        <a:p>
          <a:endParaRPr lang="zh-TW" altLang="en-US"/>
        </a:p>
      </dgm:t>
    </dgm:pt>
    <dgm:pt modelId="{F4F43BAE-3B17-4CED-8CBB-7785E431CAEB}" type="sibTrans" cxnId="{E6684792-0981-458C-BB45-C801446A0534}">
      <dgm:prSet/>
      <dgm:spPr/>
      <dgm:t>
        <a:bodyPr/>
        <a:lstStyle/>
        <a:p>
          <a:endParaRPr lang="zh-TW" altLang="en-US"/>
        </a:p>
      </dgm:t>
    </dgm:pt>
    <dgm:pt modelId="{E0F8EF4B-16F8-4145-B54F-9F47A9BE2D58}">
      <dgm:prSet phldrT="[文字]"/>
      <dgm:spPr/>
      <dgm:t>
        <a:bodyPr/>
        <a:lstStyle/>
        <a:p>
          <a:r>
            <a:rPr lang="zh-TW" altLang="en-US" dirty="0" smtClean="0"/>
            <a:t>選二</a:t>
          </a:r>
          <a:endParaRPr lang="zh-TW" altLang="en-US" dirty="0"/>
        </a:p>
      </dgm:t>
    </dgm:pt>
    <dgm:pt modelId="{BA9E2C2D-1CF8-4843-A77D-9C6F66E99030}" type="parTrans" cxnId="{2D163D5F-906E-42A7-B62C-A622A6138FCB}">
      <dgm:prSet/>
      <dgm:spPr/>
      <dgm:t>
        <a:bodyPr/>
        <a:lstStyle/>
        <a:p>
          <a:endParaRPr lang="zh-TW" altLang="en-US"/>
        </a:p>
      </dgm:t>
    </dgm:pt>
    <dgm:pt modelId="{9DE0A153-F99B-4031-A96E-AA739EBF6F76}" type="sibTrans" cxnId="{2D163D5F-906E-42A7-B62C-A622A6138FCB}">
      <dgm:prSet/>
      <dgm:spPr/>
      <dgm:t>
        <a:bodyPr/>
        <a:lstStyle/>
        <a:p>
          <a:endParaRPr lang="zh-TW" altLang="en-US"/>
        </a:p>
      </dgm:t>
    </dgm:pt>
    <dgm:pt modelId="{8E56524F-33F8-47A5-92D6-F1B33056FDED}">
      <dgm:prSet phldrT="[文字]"/>
      <dgm:spPr/>
      <dgm:t>
        <a:bodyPr/>
        <a:lstStyle/>
        <a:p>
          <a:r>
            <a:rPr lang="zh-TW" altLang="en-US" dirty="0" smtClean="0"/>
            <a:t>重要性</a:t>
          </a:r>
          <a:endParaRPr lang="zh-TW" altLang="en-US" dirty="0"/>
        </a:p>
      </dgm:t>
    </dgm:pt>
    <dgm:pt modelId="{F4A889D0-22D1-4423-B8A5-2969CBA60BF6}" type="parTrans" cxnId="{F528FF9E-D70D-447E-9114-5533FE0608AD}">
      <dgm:prSet/>
      <dgm:spPr/>
      <dgm:t>
        <a:bodyPr/>
        <a:lstStyle/>
        <a:p>
          <a:endParaRPr lang="zh-TW" altLang="en-US"/>
        </a:p>
      </dgm:t>
    </dgm:pt>
    <dgm:pt modelId="{85938E30-B37B-4BCF-B445-898618AFA3F2}" type="sibTrans" cxnId="{F528FF9E-D70D-447E-9114-5533FE0608AD}">
      <dgm:prSet/>
      <dgm:spPr/>
      <dgm:t>
        <a:bodyPr/>
        <a:lstStyle/>
        <a:p>
          <a:endParaRPr lang="zh-TW" altLang="en-US"/>
        </a:p>
      </dgm:t>
    </dgm:pt>
    <dgm:pt modelId="{830DC70A-1E9B-44F9-A642-03D4F37806F0}">
      <dgm:prSet phldrT="[文字]"/>
      <dgm:spPr/>
      <dgm:t>
        <a:bodyPr/>
        <a:lstStyle/>
        <a:p>
          <a:r>
            <a:rPr lang="zh-TW" altLang="en-US" dirty="0" smtClean="0"/>
            <a:t>選二</a:t>
          </a:r>
          <a:endParaRPr lang="zh-TW" altLang="en-US" dirty="0"/>
        </a:p>
      </dgm:t>
    </dgm:pt>
    <dgm:pt modelId="{6DA81E52-C45A-4B58-A1AD-D122F7DA9543}" type="parTrans" cxnId="{6E73294C-2EBD-4EA9-A32B-5F0642D20FDB}">
      <dgm:prSet/>
      <dgm:spPr/>
      <dgm:t>
        <a:bodyPr/>
        <a:lstStyle/>
        <a:p>
          <a:endParaRPr lang="zh-TW" altLang="en-US"/>
        </a:p>
      </dgm:t>
    </dgm:pt>
    <dgm:pt modelId="{562AA657-FEC1-477C-83A2-899858633D53}" type="sibTrans" cxnId="{6E73294C-2EBD-4EA9-A32B-5F0642D20FDB}">
      <dgm:prSet/>
      <dgm:spPr/>
      <dgm:t>
        <a:bodyPr/>
        <a:lstStyle/>
        <a:p>
          <a:endParaRPr lang="zh-TW" altLang="en-US"/>
        </a:p>
      </dgm:t>
    </dgm:pt>
    <dgm:pt modelId="{74B55FBD-82FD-4668-9AA7-66DD4794389B}">
      <dgm:prSet phldrT="[文字]"/>
      <dgm:spPr/>
      <dgm:t>
        <a:bodyPr/>
        <a:lstStyle/>
        <a:p>
          <a:r>
            <a:rPr lang="zh-TW" altLang="en-US" dirty="0" smtClean="0"/>
            <a:t>重要性</a:t>
          </a:r>
          <a:endParaRPr lang="zh-TW" altLang="en-US" dirty="0"/>
        </a:p>
      </dgm:t>
    </dgm:pt>
    <dgm:pt modelId="{8639DCA9-FCC8-4A58-A82F-C1138527F845}" type="parTrans" cxnId="{7E83E10C-C726-41A5-BDF7-8E68C8D4F08D}">
      <dgm:prSet/>
      <dgm:spPr/>
      <dgm:t>
        <a:bodyPr/>
        <a:lstStyle/>
        <a:p>
          <a:endParaRPr lang="zh-TW" altLang="en-US"/>
        </a:p>
      </dgm:t>
    </dgm:pt>
    <dgm:pt modelId="{5377BA13-DAEE-45A4-80D6-624F501DF75E}" type="sibTrans" cxnId="{7E83E10C-C726-41A5-BDF7-8E68C8D4F08D}">
      <dgm:prSet/>
      <dgm:spPr/>
      <dgm:t>
        <a:bodyPr/>
        <a:lstStyle/>
        <a:p>
          <a:endParaRPr lang="zh-TW" altLang="en-US"/>
        </a:p>
      </dgm:t>
    </dgm:pt>
    <dgm:pt modelId="{F3BBAAE1-240F-4BD9-BE59-AE7D33547DF3}">
      <dgm:prSet phldrT="[文字]"/>
      <dgm:spPr/>
      <dgm:t>
        <a:bodyPr/>
        <a:lstStyle/>
        <a:p>
          <a:r>
            <a:rPr lang="zh-TW" altLang="en-US" dirty="0" smtClean="0"/>
            <a:t>十大類需求</a:t>
          </a:r>
          <a:endParaRPr lang="zh-TW" altLang="en-US" dirty="0"/>
        </a:p>
      </dgm:t>
    </dgm:pt>
    <dgm:pt modelId="{07AAE9F3-1134-4978-A961-4ADDBFA009C6}" type="parTrans" cxnId="{82568A54-058E-4B89-8E0F-3ACC002AB738}">
      <dgm:prSet/>
      <dgm:spPr/>
      <dgm:t>
        <a:bodyPr/>
        <a:lstStyle/>
        <a:p>
          <a:endParaRPr lang="zh-TW" altLang="en-US"/>
        </a:p>
      </dgm:t>
    </dgm:pt>
    <dgm:pt modelId="{FCBE80C1-D4E7-493D-B8CF-8425EFD5C51A}" type="sibTrans" cxnId="{82568A54-058E-4B89-8E0F-3ACC002AB738}">
      <dgm:prSet/>
      <dgm:spPr/>
      <dgm:t>
        <a:bodyPr/>
        <a:lstStyle/>
        <a:p>
          <a:endParaRPr lang="zh-TW" altLang="en-US"/>
        </a:p>
      </dgm:t>
    </dgm:pt>
    <dgm:pt modelId="{FF571B00-66C4-4625-BDD9-242EAAB5E379}">
      <dgm:prSet phldrT="[文字]"/>
      <dgm:spPr/>
      <dgm:t>
        <a:bodyPr/>
        <a:lstStyle/>
        <a:p>
          <a:r>
            <a:rPr lang="zh-TW" altLang="en-US" dirty="0" smtClean="0"/>
            <a:t>各需求下的</a:t>
          </a:r>
          <a:r>
            <a:rPr lang="en-US" altLang="zh-TW" dirty="0" smtClean="0"/>
            <a:t/>
          </a:r>
          <a:br>
            <a:rPr lang="en-US" altLang="zh-TW" dirty="0" smtClean="0"/>
          </a:br>
          <a:r>
            <a:rPr lang="zh-TW" altLang="en-US" dirty="0" smtClean="0"/>
            <a:t>六項痛點</a:t>
          </a:r>
          <a:endParaRPr lang="zh-TW" altLang="en-US" dirty="0"/>
        </a:p>
      </dgm:t>
    </dgm:pt>
    <dgm:pt modelId="{7F303E38-C806-4CF9-9955-167DBA65068C}" type="parTrans" cxnId="{93866DA9-4C2C-43B4-B351-12C601763359}">
      <dgm:prSet/>
      <dgm:spPr/>
      <dgm:t>
        <a:bodyPr/>
        <a:lstStyle/>
        <a:p>
          <a:endParaRPr lang="zh-TW" altLang="en-US"/>
        </a:p>
      </dgm:t>
    </dgm:pt>
    <dgm:pt modelId="{54D93E7E-8208-4205-9F2F-15BF128197D4}" type="sibTrans" cxnId="{93866DA9-4C2C-43B4-B351-12C601763359}">
      <dgm:prSet/>
      <dgm:spPr/>
      <dgm:t>
        <a:bodyPr/>
        <a:lstStyle/>
        <a:p>
          <a:endParaRPr lang="zh-TW" altLang="en-US"/>
        </a:p>
      </dgm:t>
    </dgm:pt>
    <dgm:pt modelId="{21E23476-7501-4B3E-B737-B4AC5F24BDA4}">
      <dgm:prSet phldrT="[文字]"/>
      <dgm:spPr/>
      <dgm:t>
        <a:bodyPr/>
        <a:lstStyle/>
        <a:p>
          <a:pPr>
            <a:spcAft>
              <a:spcPts val="0"/>
            </a:spcAft>
          </a:pPr>
          <a:r>
            <a:rPr lang="zh-TW" altLang="en-US" dirty="0" smtClean="0"/>
            <a:t>各痛點下的</a:t>
          </a:r>
        </a:p>
        <a:p>
          <a:pPr>
            <a:spcAft>
              <a:spcPts val="0"/>
            </a:spcAft>
          </a:pPr>
          <a:r>
            <a:rPr lang="zh-TW" altLang="en-US" dirty="0" smtClean="0"/>
            <a:t>解法屬性</a:t>
          </a:r>
          <a:endParaRPr lang="zh-TW" altLang="en-US" dirty="0"/>
        </a:p>
      </dgm:t>
    </dgm:pt>
    <dgm:pt modelId="{A3F930D7-AEA6-4B98-903C-019205DCA4E0}" type="parTrans" cxnId="{FB454862-73A8-4F2E-A5C1-3481C1C15124}">
      <dgm:prSet/>
      <dgm:spPr/>
      <dgm:t>
        <a:bodyPr/>
        <a:lstStyle/>
        <a:p>
          <a:endParaRPr lang="zh-TW" altLang="en-US"/>
        </a:p>
      </dgm:t>
    </dgm:pt>
    <dgm:pt modelId="{F17BC320-E953-4F68-80D7-E0C4589509CE}" type="sibTrans" cxnId="{FB454862-73A8-4F2E-A5C1-3481C1C15124}">
      <dgm:prSet/>
      <dgm:spPr/>
      <dgm:t>
        <a:bodyPr/>
        <a:lstStyle/>
        <a:p>
          <a:endParaRPr lang="zh-TW" altLang="en-US"/>
        </a:p>
      </dgm:t>
    </dgm:pt>
    <dgm:pt modelId="{765FD741-C417-430E-A290-AFD5647B97BF}" type="pres">
      <dgm:prSet presAssocID="{DEE90068-10BC-4869-B2AF-CE8D36762FE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78FD283-4833-4D71-9145-A28F6D0B3920}" type="pres">
      <dgm:prSet presAssocID="{DEE90068-10BC-4869-B2AF-CE8D36762FEF}" presName="hierFlow" presStyleCnt="0"/>
      <dgm:spPr/>
    </dgm:pt>
    <dgm:pt modelId="{57A395B4-11F1-409B-A47B-4D582DD2B8B8}" type="pres">
      <dgm:prSet presAssocID="{DEE90068-10BC-4869-B2AF-CE8D36762FEF}" presName="firstBuf" presStyleCnt="0"/>
      <dgm:spPr/>
    </dgm:pt>
    <dgm:pt modelId="{81654667-7912-4EAF-AF40-300006922618}" type="pres">
      <dgm:prSet presAssocID="{DEE90068-10BC-4869-B2AF-CE8D36762FE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A866356-8378-4812-8C9F-4523B041DF12}" type="pres">
      <dgm:prSet presAssocID="{BF5A8AD9-B1C9-4716-BB32-A13447DB6FA8}" presName="Name17" presStyleCnt="0"/>
      <dgm:spPr/>
    </dgm:pt>
    <dgm:pt modelId="{DC7AA53E-E72B-453C-B91F-953E0AF07EA8}" type="pres">
      <dgm:prSet presAssocID="{BF5A8AD9-B1C9-4716-BB32-A13447DB6FA8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F128B56-9E40-424D-B415-198C38E95C9D}" type="pres">
      <dgm:prSet presAssocID="{BF5A8AD9-B1C9-4716-BB32-A13447DB6FA8}" presName="hierChild2" presStyleCnt="0"/>
      <dgm:spPr/>
    </dgm:pt>
    <dgm:pt modelId="{D31D24C4-1B68-4947-AD35-1C59FE5C0390}" type="pres">
      <dgm:prSet presAssocID="{BA9E2C2D-1CF8-4843-A77D-9C6F66E99030}" presName="Name25" presStyleLbl="parChTrans1D2" presStyleIdx="0" presStyleCnt="2"/>
      <dgm:spPr/>
      <dgm:t>
        <a:bodyPr/>
        <a:lstStyle/>
        <a:p>
          <a:endParaRPr lang="zh-TW" altLang="en-US"/>
        </a:p>
      </dgm:t>
    </dgm:pt>
    <dgm:pt modelId="{1C3C4F39-018D-4B52-9D35-184FBCE650E6}" type="pres">
      <dgm:prSet presAssocID="{BA9E2C2D-1CF8-4843-A77D-9C6F66E99030}" presName="connTx" presStyleLbl="parChTrans1D2" presStyleIdx="0" presStyleCnt="2"/>
      <dgm:spPr/>
      <dgm:t>
        <a:bodyPr/>
        <a:lstStyle/>
        <a:p>
          <a:endParaRPr lang="zh-TW" altLang="en-US"/>
        </a:p>
      </dgm:t>
    </dgm:pt>
    <dgm:pt modelId="{1A9E3C22-2CFA-467B-B925-ED0F7C2C6027}" type="pres">
      <dgm:prSet presAssocID="{E0F8EF4B-16F8-4145-B54F-9F47A9BE2D58}" presName="Name30" presStyleCnt="0"/>
      <dgm:spPr/>
    </dgm:pt>
    <dgm:pt modelId="{1405EF5E-C584-4F2E-8FF8-FFCB61ED326C}" type="pres">
      <dgm:prSet presAssocID="{E0F8EF4B-16F8-4145-B54F-9F47A9BE2D58}" presName="level2Shape" presStyleLbl="node2" presStyleIdx="0" presStyleCnt="2"/>
      <dgm:spPr/>
      <dgm:t>
        <a:bodyPr/>
        <a:lstStyle/>
        <a:p>
          <a:endParaRPr lang="zh-TW" altLang="en-US"/>
        </a:p>
      </dgm:t>
    </dgm:pt>
    <dgm:pt modelId="{6F5B53EA-932C-4F16-9EC8-B67A42AB0E60}" type="pres">
      <dgm:prSet presAssocID="{E0F8EF4B-16F8-4145-B54F-9F47A9BE2D58}" presName="hierChild3" presStyleCnt="0"/>
      <dgm:spPr/>
    </dgm:pt>
    <dgm:pt modelId="{C808DFAF-5D34-4DEB-973A-88ACBD9400DB}" type="pres">
      <dgm:prSet presAssocID="{F4A889D0-22D1-4423-B8A5-2969CBA60BF6}" presName="Name25" presStyleLbl="parChTrans1D3" presStyleIdx="0" presStyleCnt="2"/>
      <dgm:spPr/>
      <dgm:t>
        <a:bodyPr/>
        <a:lstStyle/>
        <a:p>
          <a:endParaRPr lang="zh-TW" altLang="en-US"/>
        </a:p>
      </dgm:t>
    </dgm:pt>
    <dgm:pt modelId="{2CD15944-C3E2-490E-8262-7823AFE15A83}" type="pres">
      <dgm:prSet presAssocID="{F4A889D0-22D1-4423-B8A5-2969CBA60BF6}" presName="connTx" presStyleLbl="parChTrans1D3" presStyleIdx="0" presStyleCnt="2"/>
      <dgm:spPr/>
      <dgm:t>
        <a:bodyPr/>
        <a:lstStyle/>
        <a:p>
          <a:endParaRPr lang="zh-TW" altLang="en-US"/>
        </a:p>
      </dgm:t>
    </dgm:pt>
    <dgm:pt modelId="{C1299DC0-E1D9-4D95-89A7-CB1388F30898}" type="pres">
      <dgm:prSet presAssocID="{8E56524F-33F8-47A5-92D6-F1B33056FDED}" presName="Name30" presStyleCnt="0"/>
      <dgm:spPr/>
    </dgm:pt>
    <dgm:pt modelId="{3BFFC997-E247-4665-828C-5E9C12CDAF29}" type="pres">
      <dgm:prSet presAssocID="{8E56524F-33F8-47A5-92D6-F1B33056FDED}" presName="level2Shape" presStyleLbl="node3" presStyleIdx="0" presStyleCnt="2"/>
      <dgm:spPr/>
      <dgm:t>
        <a:bodyPr/>
        <a:lstStyle/>
        <a:p>
          <a:endParaRPr lang="zh-TW" altLang="en-US"/>
        </a:p>
      </dgm:t>
    </dgm:pt>
    <dgm:pt modelId="{3C8C62FA-5826-4776-857F-10F1B64ABC45}" type="pres">
      <dgm:prSet presAssocID="{8E56524F-33F8-47A5-92D6-F1B33056FDED}" presName="hierChild3" presStyleCnt="0"/>
      <dgm:spPr/>
    </dgm:pt>
    <dgm:pt modelId="{453C733C-4303-49EB-A351-4E1D17A2FF46}" type="pres">
      <dgm:prSet presAssocID="{6DA81E52-C45A-4B58-A1AD-D122F7DA9543}" presName="Name25" presStyleLbl="parChTrans1D2" presStyleIdx="1" presStyleCnt="2"/>
      <dgm:spPr/>
      <dgm:t>
        <a:bodyPr/>
        <a:lstStyle/>
        <a:p>
          <a:endParaRPr lang="zh-TW" altLang="en-US"/>
        </a:p>
      </dgm:t>
    </dgm:pt>
    <dgm:pt modelId="{1251E098-426D-41EF-A17A-CD3351F52A3E}" type="pres">
      <dgm:prSet presAssocID="{6DA81E52-C45A-4B58-A1AD-D122F7DA9543}" presName="connTx" presStyleLbl="parChTrans1D2" presStyleIdx="1" presStyleCnt="2"/>
      <dgm:spPr/>
      <dgm:t>
        <a:bodyPr/>
        <a:lstStyle/>
        <a:p>
          <a:endParaRPr lang="zh-TW" altLang="en-US"/>
        </a:p>
      </dgm:t>
    </dgm:pt>
    <dgm:pt modelId="{1297F370-93D1-467B-A796-CAC10959DF6E}" type="pres">
      <dgm:prSet presAssocID="{830DC70A-1E9B-44F9-A642-03D4F37806F0}" presName="Name30" presStyleCnt="0"/>
      <dgm:spPr/>
    </dgm:pt>
    <dgm:pt modelId="{17F980E8-B316-4C8E-B938-601F9714F989}" type="pres">
      <dgm:prSet presAssocID="{830DC70A-1E9B-44F9-A642-03D4F37806F0}" presName="level2Shape" presStyleLbl="node2" presStyleIdx="1" presStyleCnt="2"/>
      <dgm:spPr/>
      <dgm:t>
        <a:bodyPr/>
        <a:lstStyle/>
        <a:p>
          <a:endParaRPr lang="zh-TW" altLang="en-US"/>
        </a:p>
      </dgm:t>
    </dgm:pt>
    <dgm:pt modelId="{7D87FFD7-1BDC-44EE-8FBE-D03E871A0CDB}" type="pres">
      <dgm:prSet presAssocID="{830DC70A-1E9B-44F9-A642-03D4F37806F0}" presName="hierChild3" presStyleCnt="0"/>
      <dgm:spPr/>
    </dgm:pt>
    <dgm:pt modelId="{BC69A671-C504-43BE-82E4-767818476BB8}" type="pres">
      <dgm:prSet presAssocID="{8639DCA9-FCC8-4A58-A82F-C1138527F845}" presName="Name25" presStyleLbl="parChTrans1D3" presStyleIdx="1" presStyleCnt="2"/>
      <dgm:spPr/>
      <dgm:t>
        <a:bodyPr/>
        <a:lstStyle/>
        <a:p>
          <a:endParaRPr lang="zh-TW" altLang="en-US"/>
        </a:p>
      </dgm:t>
    </dgm:pt>
    <dgm:pt modelId="{CFBC7EC2-0FA5-4A1F-A2E9-498C18A4B59D}" type="pres">
      <dgm:prSet presAssocID="{8639DCA9-FCC8-4A58-A82F-C1138527F845}" presName="connTx" presStyleLbl="parChTrans1D3" presStyleIdx="1" presStyleCnt="2"/>
      <dgm:spPr/>
      <dgm:t>
        <a:bodyPr/>
        <a:lstStyle/>
        <a:p>
          <a:endParaRPr lang="zh-TW" altLang="en-US"/>
        </a:p>
      </dgm:t>
    </dgm:pt>
    <dgm:pt modelId="{3A35BAD7-4696-4120-ABE1-68CD6D900287}" type="pres">
      <dgm:prSet presAssocID="{74B55FBD-82FD-4668-9AA7-66DD4794389B}" presName="Name30" presStyleCnt="0"/>
      <dgm:spPr/>
    </dgm:pt>
    <dgm:pt modelId="{30CEF68A-2C09-4B35-BC54-2E6175484806}" type="pres">
      <dgm:prSet presAssocID="{74B55FBD-82FD-4668-9AA7-66DD4794389B}" presName="level2Shape" presStyleLbl="node3" presStyleIdx="1" presStyleCnt="2"/>
      <dgm:spPr/>
      <dgm:t>
        <a:bodyPr/>
        <a:lstStyle/>
        <a:p>
          <a:endParaRPr lang="zh-TW" altLang="en-US"/>
        </a:p>
      </dgm:t>
    </dgm:pt>
    <dgm:pt modelId="{81CB982A-570B-4B2A-AF5C-F4E1B20FBD1A}" type="pres">
      <dgm:prSet presAssocID="{74B55FBD-82FD-4668-9AA7-66DD4794389B}" presName="hierChild3" presStyleCnt="0"/>
      <dgm:spPr/>
    </dgm:pt>
    <dgm:pt modelId="{68056732-9DB0-475C-AC53-060ED3D8D051}" type="pres">
      <dgm:prSet presAssocID="{DEE90068-10BC-4869-B2AF-CE8D36762FEF}" presName="bgShapesFlow" presStyleCnt="0"/>
      <dgm:spPr/>
    </dgm:pt>
    <dgm:pt modelId="{BD2F5DD5-69F6-428D-ABF4-38B69D73B863}" type="pres">
      <dgm:prSet presAssocID="{F3BBAAE1-240F-4BD9-BE59-AE7D33547DF3}" presName="rectComp" presStyleCnt="0"/>
      <dgm:spPr/>
    </dgm:pt>
    <dgm:pt modelId="{3AFDCE38-2A62-49D4-BE5A-B6A08ECE1FBF}" type="pres">
      <dgm:prSet presAssocID="{F3BBAAE1-240F-4BD9-BE59-AE7D33547DF3}" presName="bgRect" presStyleLbl="bgShp" presStyleIdx="0" presStyleCnt="3"/>
      <dgm:spPr/>
      <dgm:t>
        <a:bodyPr/>
        <a:lstStyle/>
        <a:p>
          <a:endParaRPr lang="zh-TW" altLang="en-US"/>
        </a:p>
      </dgm:t>
    </dgm:pt>
    <dgm:pt modelId="{5BE2D0A1-A62F-4006-A54D-6509BE93D36C}" type="pres">
      <dgm:prSet presAssocID="{F3BBAAE1-240F-4BD9-BE59-AE7D33547DF3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87267D-D13F-4292-ACF7-E7BA2D6C3185}" type="pres">
      <dgm:prSet presAssocID="{F3BBAAE1-240F-4BD9-BE59-AE7D33547DF3}" presName="spComp" presStyleCnt="0"/>
      <dgm:spPr/>
    </dgm:pt>
    <dgm:pt modelId="{FF1640E5-EFCB-4B94-9A42-B030FD5341D7}" type="pres">
      <dgm:prSet presAssocID="{F3BBAAE1-240F-4BD9-BE59-AE7D33547DF3}" presName="hSp" presStyleCnt="0"/>
      <dgm:spPr/>
    </dgm:pt>
    <dgm:pt modelId="{4F215858-1C7E-45AC-B6FA-08CD092A2BCE}" type="pres">
      <dgm:prSet presAssocID="{FF571B00-66C4-4625-BDD9-242EAAB5E379}" presName="rectComp" presStyleCnt="0"/>
      <dgm:spPr/>
    </dgm:pt>
    <dgm:pt modelId="{C9B599CA-1465-4726-B283-CE723030ECB1}" type="pres">
      <dgm:prSet presAssocID="{FF571B00-66C4-4625-BDD9-242EAAB5E379}" presName="bgRect" presStyleLbl="bgShp" presStyleIdx="1" presStyleCnt="3"/>
      <dgm:spPr/>
      <dgm:t>
        <a:bodyPr/>
        <a:lstStyle/>
        <a:p>
          <a:endParaRPr lang="zh-TW" altLang="en-US"/>
        </a:p>
      </dgm:t>
    </dgm:pt>
    <dgm:pt modelId="{D88DF587-85D9-4ED3-9FEC-42F1CC924C3C}" type="pres">
      <dgm:prSet presAssocID="{FF571B00-66C4-4625-BDD9-242EAAB5E379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E35FAD-E192-418C-B8A4-ED1AC576BB0D}" type="pres">
      <dgm:prSet presAssocID="{FF571B00-66C4-4625-BDD9-242EAAB5E379}" presName="spComp" presStyleCnt="0"/>
      <dgm:spPr/>
    </dgm:pt>
    <dgm:pt modelId="{5D4C1C29-FFC6-469D-B3B6-17F4114DCF91}" type="pres">
      <dgm:prSet presAssocID="{FF571B00-66C4-4625-BDD9-242EAAB5E379}" presName="hSp" presStyleCnt="0"/>
      <dgm:spPr/>
    </dgm:pt>
    <dgm:pt modelId="{A7AAAEB1-2425-4C57-A94C-65D5BE351F24}" type="pres">
      <dgm:prSet presAssocID="{21E23476-7501-4B3E-B737-B4AC5F24BDA4}" presName="rectComp" presStyleCnt="0"/>
      <dgm:spPr/>
    </dgm:pt>
    <dgm:pt modelId="{A58640AE-C374-4192-957C-0EEA5449B89A}" type="pres">
      <dgm:prSet presAssocID="{21E23476-7501-4B3E-B737-B4AC5F24BDA4}" presName="bgRect" presStyleLbl="bgShp" presStyleIdx="2" presStyleCnt="3"/>
      <dgm:spPr/>
      <dgm:t>
        <a:bodyPr/>
        <a:lstStyle/>
        <a:p>
          <a:endParaRPr lang="zh-TW" altLang="en-US"/>
        </a:p>
      </dgm:t>
    </dgm:pt>
    <dgm:pt modelId="{010D66B6-C452-43CC-9345-33B80C5978D5}" type="pres">
      <dgm:prSet presAssocID="{21E23476-7501-4B3E-B737-B4AC5F24BDA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CF44CEA-4DD7-41F8-A593-44A83D67E041}" type="presOf" srcId="{F3BBAAE1-240F-4BD9-BE59-AE7D33547DF3}" destId="{3AFDCE38-2A62-49D4-BE5A-B6A08ECE1FBF}" srcOrd="0" destOrd="0" presId="urn:microsoft.com/office/officeart/2005/8/layout/hierarchy5"/>
    <dgm:cxn modelId="{6AEE102F-6610-441B-8CB4-BBB4941989FD}" type="presOf" srcId="{21E23476-7501-4B3E-B737-B4AC5F24BDA4}" destId="{A58640AE-C374-4192-957C-0EEA5449B89A}" srcOrd="0" destOrd="0" presId="urn:microsoft.com/office/officeart/2005/8/layout/hierarchy5"/>
    <dgm:cxn modelId="{70D4BEB4-F23E-4449-85F3-66CB554D7E1C}" type="presOf" srcId="{6DA81E52-C45A-4B58-A1AD-D122F7DA9543}" destId="{453C733C-4303-49EB-A351-4E1D17A2FF46}" srcOrd="0" destOrd="0" presId="urn:microsoft.com/office/officeart/2005/8/layout/hierarchy5"/>
    <dgm:cxn modelId="{5918E9A3-F817-4534-BB96-CBAAA83C1D5C}" type="presOf" srcId="{74B55FBD-82FD-4668-9AA7-66DD4794389B}" destId="{30CEF68A-2C09-4B35-BC54-2E6175484806}" srcOrd="0" destOrd="0" presId="urn:microsoft.com/office/officeart/2005/8/layout/hierarchy5"/>
    <dgm:cxn modelId="{93866DA9-4C2C-43B4-B351-12C601763359}" srcId="{DEE90068-10BC-4869-B2AF-CE8D36762FEF}" destId="{FF571B00-66C4-4625-BDD9-242EAAB5E379}" srcOrd="2" destOrd="0" parTransId="{7F303E38-C806-4CF9-9955-167DBA65068C}" sibTransId="{54D93E7E-8208-4205-9F2F-15BF128197D4}"/>
    <dgm:cxn modelId="{6A742869-29A9-4F80-85E7-978B4ABBF849}" type="presOf" srcId="{F4A889D0-22D1-4423-B8A5-2969CBA60BF6}" destId="{C808DFAF-5D34-4DEB-973A-88ACBD9400DB}" srcOrd="0" destOrd="0" presId="urn:microsoft.com/office/officeart/2005/8/layout/hierarchy5"/>
    <dgm:cxn modelId="{C8376DB5-66AD-4CC3-80FB-32712739D4BB}" type="presOf" srcId="{DEE90068-10BC-4869-B2AF-CE8D36762FEF}" destId="{765FD741-C417-430E-A290-AFD5647B97BF}" srcOrd="0" destOrd="0" presId="urn:microsoft.com/office/officeart/2005/8/layout/hierarchy5"/>
    <dgm:cxn modelId="{52D69AD7-CC90-4A8B-9D11-C32A23B3486C}" type="presOf" srcId="{8639DCA9-FCC8-4A58-A82F-C1138527F845}" destId="{CFBC7EC2-0FA5-4A1F-A2E9-498C18A4B59D}" srcOrd="1" destOrd="0" presId="urn:microsoft.com/office/officeart/2005/8/layout/hierarchy5"/>
    <dgm:cxn modelId="{E6684792-0981-458C-BB45-C801446A0534}" srcId="{DEE90068-10BC-4869-B2AF-CE8D36762FEF}" destId="{BF5A8AD9-B1C9-4716-BB32-A13447DB6FA8}" srcOrd="0" destOrd="0" parTransId="{C4BDFED5-2E5F-45FF-BBF9-AC21112E7D83}" sibTransId="{F4F43BAE-3B17-4CED-8CBB-7785E431CAEB}"/>
    <dgm:cxn modelId="{0498217C-2697-4A03-B7BD-A145EF7FB42F}" type="presOf" srcId="{E0F8EF4B-16F8-4145-B54F-9F47A9BE2D58}" destId="{1405EF5E-C584-4F2E-8FF8-FFCB61ED326C}" srcOrd="0" destOrd="0" presId="urn:microsoft.com/office/officeart/2005/8/layout/hierarchy5"/>
    <dgm:cxn modelId="{5AC67226-86BE-4E34-BF0C-CD311B70F345}" type="presOf" srcId="{F4A889D0-22D1-4423-B8A5-2969CBA60BF6}" destId="{2CD15944-C3E2-490E-8262-7823AFE15A83}" srcOrd="1" destOrd="0" presId="urn:microsoft.com/office/officeart/2005/8/layout/hierarchy5"/>
    <dgm:cxn modelId="{BB06E7FE-21DF-4B20-A46C-88D27E232AC2}" type="presOf" srcId="{830DC70A-1E9B-44F9-A642-03D4F37806F0}" destId="{17F980E8-B316-4C8E-B938-601F9714F989}" srcOrd="0" destOrd="0" presId="urn:microsoft.com/office/officeart/2005/8/layout/hierarchy5"/>
    <dgm:cxn modelId="{F528FF9E-D70D-447E-9114-5533FE0608AD}" srcId="{E0F8EF4B-16F8-4145-B54F-9F47A9BE2D58}" destId="{8E56524F-33F8-47A5-92D6-F1B33056FDED}" srcOrd="0" destOrd="0" parTransId="{F4A889D0-22D1-4423-B8A5-2969CBA60BF6}" sibTransId="{85938E30-B37B-4BCF-B445-898618AFA3F2}"/>
    <dgm:cxn modelId="{8C73F355-04C9-4336-B73F-228A34FF7626}" type="presOf" srcId="{BF5A8AD9-B1C9-4716-BB32-A13447DB6FA8}" destId="{DC7AA53E-E72B-453C-B91F-953E0AF07EA8}" srcOrd="0" destOrd="0" presId="urn:microsoft.com/office/officeart/2005/8/layout/hierarchy5"/>
    <dgm:cxn modelId="{82568A54-058E-4B89-8E0F-3ACC002AB738}" srcId="{DEE90068-10BC-4869-B2AF-CE8D36762FEF}" destId="{F3BBAAE1-240F-4BD9-BE59-AE7D33547DF3}" srcOrd="1" destOrd="0" parTransId="{07AAE9F3-1134-4978-A961-4ADDBFA009C6}" sibTransId="{FCBE80C1-D4E7-493D-B8CF-8425EFD5C51A}"/>
    <dgm:cxn modelId="{6E73294C-2EBD-4EA9-A32B-5F0642D20FDB}" srcId="{BF5A8AD9-B1C9-4716-BB32-A13447DB6FA8}" destId="{830DC70A-1E9B-44F9-A642-03D4F37806F0}" srcOrd="1" destOrd="0" parTransId="{6DA81E52-C45A-4B58-A1AD-D122F7DA9543}" sibTransId="{562AA657-FEC1-477C-83A2-899858633D53}"/>
    <dgm:cxn modelId="{63148562-6597-40B6-B325-D1AFB6084101}" type="presOf" srcId="{6DA81E52-C45A-4B58-A1AD-D122F7DA9543}" destId="{1251E098-426D-41EF-A17A-CD3351F52A3E}" srcOrd="1" destOrd="0" presId="urn:microsoft.com/office/officeart/2005/8/layout/hierarchy5"/>
    <dgm:cxn modelId="{8899D979-C106-42AD-B9CE-993321489FB2}" type="presOf" srcId="{FF571B00-66C4-4625-BDD9-242EAAB5E379}" destId="{C9B599CA-1465-4726-B283-CE723030ECB1}" srcOrd="0" destOrd="0" presId="urn:microsoft.com/office/officeart/2005/8/layout/hierarchy5"/>
    <dgm:cxn modelId="{787A6E41-BB85-425D-B9D5-E3A060B73365}" type="presOf" srcId="{8639DCA9-FCC8-4A58-A82F-C1138527F845}" destId="{BC69A671-C504-43BE-82E4-767818476BB8}" srcOrd="0" destOrd="0" presId="urn:microsoft.com/office/officeart/2005/8/layout/hierarchy5"/>
    <dgm:cxn modelId="{60C27DF8-3667-4CF1-909E-CEC2E180F672}" type="presOf" srcId="{BA9E2C2D-1CF8-4843-A77D-9C6F66E99030}" destId="{1C3C4F39-018D-4B52-9D35-184FBCE650E6}" srcOrd="1" destOrd="0" presId="urn:microsoft.com/office/officeart/2005/8/layout/hierarchy5"/>
    <dgm:cxn modelId="{67A2DD00-3A61-4AD6-AB92-8A3DC72ADE50}" type="presOf" srcId="{21E23476-7501-4B3E-B737-B4AC5F24BDA4}" destId="{010D66B6-C452-43CC-9345-33B80C5978D5}" srcOrd="1" destOrd="0" presId="urn:microsoft.com/office/officeart/2005/8/layout/hierarchy5"/>
    <dgm:cxn modelId="{7318CE98-308B-4E96-9D20-56B263608CC9}" type="presOf" srcId="{F3BBAAE1-240F-4BD9-BE59-AE7D33547DF3}" destId="{5BE2D0A1-A62F-4006-A54D-6509BE93D36C}" srcOrd="1" destOrd="0" presId="urn:microsoft.com/office/officeart/2005/8/layout/hierarchy5"/>
    <dgm:cxn modelId="{577C7D3D-7E41-4B69-B1E0-4CBBB0CD0F8B}" type="presOf" srcId="{BA9E2C2D-1CF8-4843-A77D-9C6F66E99030}" destId="{D31D24C4-1B68-4947-AD35-1C59FE5C0390}" srcOrd="0" destOrd="0" presId="urn:microsoft.com/office/officeart/2005/8/layout/hierarchy5"/>
    <dgm:cxn modelId="{7E83E10C-C726-41A5-BDF7-8E68C8D4F08D}" srcId="{830DC70A-1E9B-44F9-A642-03D4F37806F0}" destId="{74B55FBD-82FD-4668-9AA7-66DD4794389B}" srcOrd="0" destOrd="0" parTransId="{8639DCA9-FCC8-4A58-A82F-C1138527F845}" sibTransId="{5377BA13-DAEE-45A4-80D6-624F501DF75E}"/>
    <dgm:cxn modelId="{FB454862-73A8-4F2E-A5C1-3481C1C15124}" srcId="{DEE90068-10BC-4869-B2AF-CE8D36762FEF}" destId="{21E23476-7501-4B3E-B737-B4AC5F24BDA4}" srcOrd="3" destOrd="0" parTransId="{A3F930D7-AEA6-4B98-903C-019205DCA4E0}" sibTransId="{F17BC320-E953-4F68-80D7-E0C4589509CE}"/>
    <dgm:cxn modelId="{B499A0FC-D5CB-4E51-9CE3-CE43877C4043}" type="presOf" srcId="{FF571B00-66C4-4625-BDD9-242EAAB5E379}" destId="{D88DF587-85D9-4ED3-9FEC-42F1CC924C3C}" srcOrd="1" destOrd="0" presId="urn:microsoft.com/office/officeart/2005/8/layout/hierarchy5"/>
    <dgm:cxn modelId="{2D163D5F-906E-42A7-B62C-A622A6138FCB}" srcId="{BF5A8AD9-B1C9-4716-BB32-A13447DB6FA8}" destId="{E0F8EF4B-16F8-4145-B54F-9F47A9BE2D58}" srcOrd="0" destOrd="0" parTransId="{BA9E2C2D-1CF8-4843-A77D-9C6F66E99030}" sibTransId="{9DE0A153-F99B-4031-A96E-AA739EBF6F76}"/>
    <dgm:cxn modelId="{B6F80E60-24D8-41E9-9DE7-6EC34C3BA0FD}" type="presOf" srcId="{8E56524F-33F8-47A5-92D6-F1B33056FDED}" destId="{3BFFC997-E247-4665-828C-5E9C12CDAF29}" srcOrd="0" destOrd="0" presId="urn:microsoft.com/office/officeart/2005/8/layout/hierarchy5"/>
    <dgm:cxn modelId="{0759175B-1FF1-477F-9FBF-719702FCC2D4}" type="presParOf" srcId="{765FD741-C417-430E-A290-AFD5647B97BF}" destId="{B78FD283-4833-4D71-9145-A28F6D0B3920}" srcOrd="0" destOrd="0" presId="urn:microsoft.com/office/officeart/2005/8/layout/hierarchy5"/>
    <dgm:cxn modelId="{7560E62C-C7B3-437B-B90F-23C6CFB88A70}" type="presParOf" srcId="{B78FD283-4833-4D71-9145-A28F6D0B3920}" destId="{57A395B4-11F1-409B-A47B-4D582DD2B8B8}" srcOrd="0" destOrd="0" presId="urn:microsoft.com/office/officeart/2005/8/layout/hierarchy5"/>
    <dgm:cxn modelId="{CDDF5BF6-78F1-43EA-8DC1-BB0B98F8DEC3}" type="presParOf" srcId="{B78FD283-4833-4D71-9145-A28F6D0B3920}" destId="{81654667-7912-4EAF-AF40-300006922618}" srcOrd="1" destOrd="0" presId="urn:microsoft.com/office/officeart/2005/8/layout/hierarchy5"/>
    <dgm:cxn modelId="{CF7F21C5-754A-4552-A240-E801C7CBDBFB}" type="presParOf" srcId="{81654667-7912-4EAF-AF40-300006922618}" destId="{6A866356-8378-4812-8C9F-4523B041DF12}" srcOrd="0" destOrd="0" presId="urn:microsoft.com/office/officeart/2005/8/layout/hierarchy5"/>
    <dgm:cxn modelId="{3A579C4D-EAC1-43AD-A6E9-EB4A8A1BFE17}" type="presParOf" srcId="{6A866356-8378-4812-8C9F-4523B041DF12}" destId="{DC7AA53E-E72B-453C-B91F-953E0AF07EA8}" srcOrd="0" destOrd="0" presId="urn:microsoft.com/office/officeart/2005/8/layout/hierarchy5"/>
    <dgm:cxn modelId="{E5B34424-05A4-491A-828E-14934A56691E}" type="presParOf" srcId="{6A866356-8378-4812-8C9F-4523B041DF12}" destId="{1F128B56-9E40-424D-B415-198C38E95C9D}" srcOrd="1" destOrd="0" presId="urn:microsoft.com/office/officeart/2005/8/layout/hierarchy5"/>
    <dgm:cxn modelId="{F3913965-8034-4446-9709-F320DFBE708A}" type="presParOf" srcId="{1F128B56-9E40-424D-B415-198C38E95C9D}" destId="{D31D24C4-1B68-4947-AD35-1C59FE5C0390}" srcOrd="0" destOrd="0" presId="urn:microsoft.com/office/officeart/2005/8/layout/hierarchy5"/>
    <dgm:cxn modelId="{5961F122-02DD-461C-AE04-0E363B65D2F2}" type="presParOf" srcId="{D31D24C4-1B68-4947-AD35-1C59FE5C0390}" destId="{1C3C4F39-018D-4B52-9D35-184FBCE650E6}" srcOrd="0" destOrd="0" presId="urn:microsoft.com/office/officeart/2005/8/layout/hierarchy5"/>
    <dgm:cxn modelId="{E7552F49-A397-4F07-8798-7F853C7E40A2}" type="presParOf" srcId="{1F128B56-9E40-424D-B415-198C38E95C9D}" destId="{1A9E3C22-2CFA-467B-B925-ED0F7C2C6027}" srcOrd="1" destOrd="0" presId="urn:microsoft.com/office/officeart/2005/8/layout/hierarchy5"/>
    <dgm:cxn modelId="{EB362E21-D44C-4976-A802-D620BA64E23F}" type="presParOf" srcId="{1A9E3C22-2CFA-467B-B925-ED0F7C2C6027}" destId="{1405EF5E-C584-4F2E-8FF8-FFCB61ED326C}" srcOrd="0" destOrd="0" presId="urn:microsoft.com/office/officeart/2005/8/layout/hierarchy5"/>
    <dgm:cxn modelId="{4D3B65C2-4BC8-400A-A442-74EECE5B7373}" type="presParOf" srcId="{1A9E3C22-2CFA-467B-B925-ED0F7C2C6027}" destId="{6F5B53EA-932C-4F16-9EC8-B67A42AB0E60}" srcOrd="1" destOrd="0" presId="urn:microsoft.com/office/officeart/2005/8/layout/hierarchy5"/>
    <dgm:cxn modelId="{009E60C6-7F0D-4B5E-98EC-D2391E0BC45E}" type="presParOf" srcId="{6F5B53EA-932C-4F16-9EC8-B67A42AB0E60}" destId="{C808DFAF-5D34-4DEB-973A-88ACBD9400DB}" srcOrd="0" destOrd="0" presId="urn:microsoft.com/office/officeart/2005/8/layout/hierarchy5"/>
    <dgm:cxn modelId="{55CBE9FC-05D8-4EEC-94E3-7B117DC2AB5E}" type="presParOf" srcId="{C808DFAF-5D34-4DEB-973A-88ACBD9400DB}" destId="{2CD15944-C3E2-490E-8262-7823AFE15A83}" srcOrd="0" destOrd="0" presId="urn:microsoft.com/office/officeart/2005/8/layout/hierarchy5"/>
    <dgm:cxn modelId="{25B0C6D5-FF29-4B4E-8C92-993AFF7B74BE}" type="presParOf" srcId="{6F5B53EA-932C-4F16-9EC8-B67A42AB0E60}" destId="{C1299DC0-E1D9-4D95-89A7-CB1388F30898}" srcOrd="1" destOrd="0" presId="urn:microsoft.com/office/officeart/2005/8/layout/hierarchy5"/>
    <dgm:cxn modelId="{68F1A4D4-27CC-42E7-9A2E-276EF8B9288C}" type="presParOf" srcId="{C1299DC0-E1D9-4D95-89A7-CB1388F30898}" destId="{3BFFC997-E247-4665-828C-5E9C12CDAF29}" srcOrd="0" destOrd="0" presId="urn:microsoft.com/office/officeart/2005/8/layout/hierarchy5"/>
    <dgm:cxn modelId="{06CEE191-E303-4D42-925D-64E2718B628B}" type="presParOf" srcId="{C1299DC0-E1D9-4D95-89A7-CB1388F30898}" destId="{3C8C62FA-5826-4776-857F-10F1B64ABC45}" srcOrd="1" destOrd="0" presId="urn:microsoft.com/office/officeart/2005/8/layout/hierarchy5"/>
    <dgm:cxn modelId="{0CCE42C7-74BC-4BE0-A031-1FBDA9526200}" type="presParOf" srcId="{1F128B56-9E40-424D-B415-198C38E95C9D}" destId="{453C733C-4303-49EB-A351-4E1D17A2FF46}" srcOrd="2" destOrd="0" presId="urn:microsoft.com/office/officeart/2005/8/layout/hierarchy5"/>
    <dgm:cxn modelId="{2D69A98C-DD2E-40FD-ACDF-81787706D272}" type="presParOf" srcId="{453C733C-4303-49EB-A351-4E1D17A2FF46}" destId="{1251E098-426D-41EF-A17A-CD3351F52A3E}" srcOrd="0" destOrd="0" presId="urn:microsoft.com/office/officeart/2005/8/layout/hierarchy5"/>
    <dgm:cxn modelId="{D855D2FB-CD3E-470B-9454-1B25B64E3A1E}" type="presParOf" srcId="{1F128B56-9E40-424D-B415-198C38E95C9D}" destId="{1297F370-93D1-467B-A796-CAC10959DF6E}" srcOrd="3" destOrd="0" presId="urn:microsoft.com/office/officeart/2005/8/layout/hierarchy5"/>
    <dgm:cxn modelId="{7FD4B0FB-B3E4-4528-808A-283EF482BFBC}" type="presParOf" srcId="{1297F370-93D1-467B-A796-CAC10959DF6E}" destId="{17F980E8-B316-4C8E-B938-601F9714F989}" srcOrd="0" destOrd="0" presId="urn:microsoft.com/office/officeart/2005/8/layout/hierarchy5"/>
    <dgm:cxn modelId="{5C01A026-1F66-41B6-9E2C-283E78E5066C}" type="presParOf" srcId="{1297F370-93D1-467B-A796-CAC10959DF6E}" destId="{7D87FFD7-1BDC-44EE-8FBE-D03E871A0CDB}" srcOrd="1" destOrd="0" presId="urn:microsoft.com/office/officeart/2005/8/layout/hierarchy5"/>
    <dgm:cxn modelId="{090A7B25-69C8-4C0A-86BE-EEDDD2DAD522}" type="presParOf" srcId="{7D87FFD7-1BDC-44EE-8FBE-D03E871A0CDB}" destId="{BC69A671-C504-43BE-82E4-767818476BB8}" srcOrd="0" destOrd="0" presId="urn:microsoft.com/office/officeart/2005/8/layout/hierarchy5"/>
    <dgm:cxn modelId="{386CA1BB-3451-40A8-8BFA-5C217D9C9609}" type="presParOf" srcId="{BC69A671-C504-43BE-82E4-767818476BB8}" destId="{CFBC7EC2-0FA5-4A1F-A2E9-498C18A4B59D}" srcOrd="0" destOrd="0" presId="urn:microsoft.com/office/officeart/2005/8/layout/hierarchy5"/>
    <dgm:cxn modelId="{ECDADAEF-E10E-4253-A4A4-44EF2420CAF1}" type="presParOf" srcId="{7D87FFD7-1BDC-44EE-8FBE-D03E871A0CDB}" destId="{3A35BAD7-4696-4120-ABE1-68CD6D900287}" srcOrd="1" destOrd="0" presId="urn:microsoft.com/office/officeart/2005/8/layout/hierarchy5"/>
    <dgm:cxn modelId="{8BB5A512-353A-4D3D-A2E6-6954A9504322}" type="presParOf" srcId="{3A35BAD7-4696-4120-ABE1-68CD6D900287}" destId="{30CEF68A-2C09-4B35-BC54-2E6175484806}" srcOrd="0" destOrd="0" presId="urn:microsoft.com/office/officeart/2005/8/layout/hierarchy5"/>
    <dgm:cxn modelId="{515628E9-2BFB-455C-848F-D74A4DBA842E}" type="presParOf" srcId="{3A35BAD7-4696-4120-ABE1-68CD6D900287}" destId="{81CB982A-570B-4B2A-AF5C-F4E1B20FBD1A}" srcOrd="1" destOrd="0" presId="urn:microsoft.com/office/officeart/2005/8/layout/hierarchy5"/>
    <dgm:cxn modelId="{B8D783FC-9116-4A44-B01E-982CD727365A}" type="presParOf" srcId="{765FD741-C417-430E-A290-AFD5647B97BF}" destId="{68056732-9DB0-475C-AC53-060ED3D8D051}" srcOrd="1" destOrd="0" presId="urn:microsoft.com/office/officeart/2005/8/layout/hierarchy5"/>
    <dgm:cxn modelId="{3A902332-30F9-4FFC-AFCF-E934FA0F35A1}" type="presParOf" srcId="{68056732-9DB0-475C-AC53-060ED3D8D051}" destId="{BD2F5DD5-69F6-428D-ABF4-38B69D73B863}" srcOrd="0" destOrd="0" presId="urn:microsoft.com/office/officeart/2005/8/layout/hierarchy5"/>
    <dgm:cxn modelId="{7356B605-035E-4346-B2F2-0995045C6DA8}" type="presParOf" srcId="{BD2F5DD5-69F6-428D-ABF4-38B69D73B863}" destId="{3AFDCE38-2A62-49D4-BE5A-B6A08ECE1FBF}" srcOrd="0" destOrd="0" presId="urn:microsoft.com/office/officeart/2005/8/layout/hierarchy5"/>
    <dgm:cxn modelId="{2EEED6F1-79E9-472B-81BF-E4DDFD80B9C2}" type="presParOf" srcId="{BD2F5DD5-69F6-428D-ABF4-38B69D73B863}" destId="{5BE2D0A1-A62F-4006-A54D-6509BE93D36C}" srcOrd="1" destOrd="0" presId="urn:microsoft.com/office/officeart/2005/8/layout/hierarchy5"/>
    <dgm:cxn modelId="{89986211-2016-4F0E-9988-93D8D4BDC4C3}" type="presParOf" srcId="{68056732-9DB0-475C-AC53-060ED3D8D051}" destId="{9387267D-D13F-4292-ACF7-E7BA2D6C3185}" srcOrd="1" destOrd="0" presId="urn:microsoft.com/office/officeart/2005/8/layout/hierarchy5"/>
    <dgm:cxn modelId="{1FB3E3EC-CF53-4ED3-84C6-923F96793DC2}" type="presParOf" srcId="{9387267D-D13F-4292-ACF7-E7BA2D6C3185}" destId="{FF1640E5-EFCB-4B94-9A42-B030FD5341D7}" srcOrd="0" destOrd="0" presId="urn:microsoft.com/office/officeart/2005/8/layout/hierarchy5"/>
    <dgm:cxn modelId="{B7B47C0C-056E-4FA1-8222-2A1A12C6E70C}" type="presParOf" srcId="{68056732-9DB0-475C-AC53-060ED3D8D051}" destId="{4F215858-1C7E-45AC-B6FA-08CD092A2BCE}" srcOrd="2" destOrd="0" presId="urn:microsoft.com/office/officeart/2005/8/layout/hierarchy5"/>
    <dgm:cxn modelId="{C3B563F7-0D69-4681-B6ED-36CA856584EB}" type="presParOf" srcId="{4F215858-1C7E-45AC-B6FA-08CD092A2BCE}" destId="{C9B599CA-1465-4726-B283-CE723030ECB1}" srcOrd="0" destOrd="0" presId="urn:microsoft.com/office/officeart/2005/8/layout/hierarchy5"/>
    <dgm:cxn modelId="{85F59E2C-4357-4C77-9F9E-DE64C181B751}" type="presParOf" srcId="{4F215858-1C7E-45AC-B6FA-08CD092A2BCE}" destId="{D88DF587-85D9-4ED3-9FEC-42F1CC924C3C}" srcOrd="1" destOrd="0" presId="urn:microsoft.com/office/officeart/2005/8/layout/hierarchy5"/>
    <dgm:cxn modelId="{AE1B50B3-28A5-489F-9BDA-AE0EFD7C4E26}" type="presParOf" srcId="{68056732-9DB0-475C-AC53-060ED3D8D051}" destId="{6DE35FAD-E192-418C-B8A4-ED1AC576BB0D}" srcOrd="3" destOrd="0" presId="urn:microsoft.com/office/officeart/2005/8/layout/hierarchy5"/>
    <dgm:cxn modelId="{B10FDED9-1B06-4303-9992-F2C7A405418D}" type="presParOf" srcId="{6DE35FAD-E192-418C-B8A4-ED1AC576BB0D}" destId="{5D4C1C29-FFC6-469D-B3B6-17F4114DCF91}" srcOrd="0" destOrd="0" presId="urn:microsoft.com/office/officeart/2005/8/layout/hierarchy5"/>
    <dgm:cxn modelId="{76B57D50-367A-4940-88A0-326394A35012}" type="presParOf" srcId="{68056732-9DB0-475C-AC53-060ED3D8D051}" destId="{A7AAAEB1-2425-4C57-A94C-65D5BE351F24}" srcOrd="4" destOrd="0" presId="urn:microsoft.com/office/officeart/2005/8/layout/hierarchy5"/>
    <dgm:cxn modelId="{E8B5C2FC-3452-4CDA-92EB-060D285BFC21}" type="presParOf" srcId="{A7AAAEB1-2425-4C57-A94C-65D5BE351F24}" destId="{A58640AE-C374-4192-957C-0EEA5449B89A}" srcOrd="0" destOrd="0" presId="urn:microsoft.com/office/officeart/2005/8/layout/hierarchy5"/>
    <dgm:cxn modelId="{010CA59B-FD3A-48CA-AA68-7659A4DAC16D}" type="presParOf" srcId="{A7AAAEB1-2425-4C57-A94C-65D5BE351F24}" destId="{010D66B6-C452-43CC-9345-33B80C5978D5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F3E900-5111-E843-9735-FF0EB517F264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38ABB964-4755-8C4D-B5FE-E2B1007AFC86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1400" dirty="0" smtClean="0"/>
            <a:t>點入</a:t>
          </a:r>
          <a:endParaRPr lang="en-US" altLang="zh-TW" sz="1400" dirty="0" smtClean="0"/>
        </a:p>
        <a:p>
          <a:pPr>
            <a:spcAft>
              <a:spcPts val="0"/>
            </a:spcAft>
          </a:pPr>
          <a:r>
            <a:rPr lang="zh-TW" altLang="en-US" sz="1400" dirty="0" smtClean="0"/>
            <a:t>投票網頁</a:t>
          </a:r>
          <a:endParaRPr lang="zh-TW" altLang="en-US" sz="1400" dirty="0"/>
        </a:p>
      </dgm:t>
    </dgm:pt>
    <dgm:pt modelId="{99E211C9-6033-0D46-81CF-8C3420CA8629}" type="parTrans" cxnId="{1A01CF09-210A-0F41-B998-9B936AF4167D}">
      <dgm:prSet/>
      <dgm:spPr/>
      <dgm:t>
        <a:bodyPr/>
        <a:lstStyle/>
        <a:p>
          <a:endParaRPr lang="zh-TW" altLang="en-US" sz="1400"/>
        </a:p>
      </dgm:t>
    </dgm:pt>
    <dgm:pt modelId="{88E87BD0-203E-2B47-8250-CA0925CD1A94}" type="sibTrans" cxnId="{1A01CF09-210A-0F41-B998-9B936AF4167D}">
      <dgm:prSet custT="1"/>
      <dgm:spPr/>
      <dgm:t>
        <a:bodyPr/>
        <a:lstStyle/>
        <a:p>
          <a:endParaRPr lang="zh-TW" altLang="en-US" sz="1400"/>
        </a:p>
      </dgm:t>
    </dgm:pt>
    <dgm:pt modelId="{8C411FEB-57A3-2843-B0BD-25D4B449BF5C}">
      <dgm:prSet phldrT="[文字]" custT="1"/>
      <dgm:spPr/>
      <dgm:t>
        <a:bodyPr/>
        <a:lstStyle/>
        <a:p>
          <a:r>
            <a:rPr lang="zh-TW" altLang="en-US" sz="1400" dirty="0" smtClean="0"/>
            <a:t>投票說明</a:t>
          </a:r>
          <a:endParaRPr lang="zh-TW" altLang="en-US" sz="1400" dirty="0"/>
        </a:p>
      </dgm:t>
    </dgm:pt>
    <dgm:pt modelId="{0E6E8A9A-371C-304C-A264-C77E29FBCBA3}" type="parTrans" cxnId="{FB076767-5AC5-204E-9463-59B813D1E22B}">
      <dgm:prSet/>
      <dgm:spPr/>
      <dgm:t>
        <a:bodyPr/>
        <a:lstStyle/>
        <a:p>
          <a:endParaRPr lang="zh-TW" altLang="en-US" sz="1400"/>
        </a:p>
      </dgm:t>
    </dgm:pt>
    <dgm:pt modelId="{3564FD04-C5D1-CB45-9165-E4174A4B1E58}" type="sibTrans" cxnId="{FB076767-5AC5-204E-9463-59B813D1E22B}">
      <dgm:prSet custT="1"/>
      <dgm:spPr/>
      <dgm:t>
        <a:bodyPr/>
        <a:lstStyle/>
        <a:p>
          <a:endParaRPr lang="zh-TW" altLang="en-US" sz="1400"/>
        </a:p>
      </dgm:t>
    </dgm:pt>
    <dgm:pt modelId="{33EC2C7E-3D80-8642-AB2E-16938C4261C4}">
      <dgm:prSet phldrT="[文字]" custT="1"/>
      <dgm:spPr/>
      <dgm:t>
        <a:bodyPr/>
        <a:lstStyle/>
        <a:p>
          <a:r>
            <a:rPr lang="zh-TW" altLang="en-US" sz="1400" dirty="0" smtClean="0"/>
            <a:t>填寫需求主角資料</a:t>
          </a:r>
          <a:endParaRPr lang="zh-TW" altLang="en-US" sz="1400" dirty="0"/>
        </a:p>
      </dgm:t>
    </dgm:pt>
    <dgm:pt modelId="{B58AF395-5D85-2147-A900-3A1F0367A812}" type="parTrans" cxnId="{B0B5AA02-B09E-4540-99AC-98537003195E}">
      <dgm:prSet/>
      <dgm:spPr/>
      <dgm:t>
        <a:bodyPr/>
        <a:lstStyle/>
        <a:p>
          <a:endParaRPr lang="zh-TW" altLang="en-US" sz="1400"/>
        </a:p>
      </dgm:t>
    </dgm:pt>
    <dgm:pt modelId="{BECCED1B-C8A2-7D4C-B632-CB972675B748}" type="sibTrans" cxnId="{B0B5AA02-B09E-4540-99AC-98537003195E}">
      <dgm:prSet custT="1"/>
      <dgm:spPr/>
      <dgm:t>
        <a:bodyPr/>
        <a:lstStyle/>
        <a:p>
          <a:endParaRPr lang="zh-TW" altLang="en-US" sz="1400"/>
        </a:p>
      </dgm:t>
    </dgm:pt>
    <dgm:pt modelId="{FD3B1F97-580B-884A-A1FC-9465399769EF}">
      <dgm:prSet phldrT="[文字]" custT="1"/>
      <dgm:spPr/>
      <dgm:t>
        <a:bodyPr/>
        <a:lstStyle/>
        <a:p>
          <a:r>
            <a:rPr lang="zh-TW" altLang="en-US" sz="1400" dirty="0" smtClean="0"/>
            <a:t>需求</a:t>
          </a:r>
          <a:r>
            <a:rPr lang="en-US" altLang="zh-TW" sz="1400" dirty="0" smtClean="0"/>
            <a:t>5</a:t>
          </a:r>
          <a:r>
            <a:rPr lang="zh-TW" altLang="en-US" sz="1400" dirty="0" smtClean="0"/>
            <a:t>選</a:t>
          </a:r>
          <a:r>
            <a:rPr lang="en-US" altLang="zh-TW" sz="1400" dirty="0" smtClean="0"/>
            <a:t>2</a:t>
          </a:r>
          <a:br>
            <a:rPr lang="en-US" altLang="zh-TW" sz="1400" dirty="0" smtClean="0"/>
          </a:br>
          <a:r>
            <a:rPr lang="en-US" altLang="zh-TW" sz="1400" dirty="0" smtClean="0"/>
            <a:t>[</a:t>
          </a:r>
          <a:r>
            <a:rPr lang="zh-TW" altLang="en-US" sz="1400" dirty="0" smtClean="0"/>
            <a:t> </a:t>
          </a:r>
          <a:r>
            <a:rPr lang="en-US" altLang="zh-TW" sz="1400" dirty="0" smtClean="0"/>
            <a:t>I</a:t>
          </a:r>
          <a:r>
            <a:rPr lang="zh-TW" altLang="en-US" sz="1400" dirty="0" smtClean="0"/>
            <a:t> </a:t>
          </a:r>
          <a:r>
            <a:rPr lang="en-US" altLang="zh-TW" sz="1400" dirty="0" smtClean="0"/>
            <a:t>]</a:t>
          </a:r>
          <a:r>
            <a:rPr lang="zh-TW" altLang="en-US" sz="1400" smtClean="0"/>
            <a:t> </a:t>
          </a:r>
          <a:endParaRPr lang="zh-TW" altLang="en-US" sz="1400" dirty="0"/>
        </a:p>
      </dgm:t>
    </dgm:pt>
    <dgm:pt modelId="{45C7576D-DA1C-E54D-8679-E51CC45D6DF6}" type="parTrans" cxnId="{EE0C87A2-3FA8-624D-BBED-88F829C2C58E}">
      <dgm:prSet/>
      <dgm:spPr/>
      <dgm:t>
        <a:bodyPr/>
        <a:lstStyle/>
        <a:p>
          <a:endParaRPr lang="zh-TW" altLang="en-US" sz="1400"/>
        </a:p>
      </dgm:t>
    </dgm:pt>
    <dgm:pt modelId="{6F0739E4-C430-004A-B2A3-722032B08C4F}" type="sibTrans" cxnId="{EE0C87A2-3FA8-624D-BBED-88F829C2C58E}">
      <dgm:prSet custT="1"/>
      <dgm:spPr/>
      <dgm:t>
        <a:bodyPr/>
        <a:lstStyle/>
        <a:p>
          <a:endParaRPr lang="zh-TW" altLang="en-US" sz="1400"/>
        </a:p>
      </dgm:t>
    </dgm:pt>
    <dgm:pt modelId="{684AC649-C789-0E43-AC3D-756B115589CE}">
      <dgm:prSet phldrT="[文字]" custT="1"/>
      <dgm:spPr/>
      <dgm:t>
        <a:bodyPr/>
        <a:lstStyle/>
        <a:p>
          <a:r>
            <a:rPr lang="zh-TW" altLang="en-US" sz="1400" dirty="0" smtClean="0"/>
            <a:t>需求</a:t>
          </a:r>
          <a:r>
            <a:rPr lang="en-US" altLang="zh-TW" sz="1400" dirty="0" smtClean="0"/>
            <a:t>5</a:t>
          </a:r>
          <a:r>
            <a:rPr lang="zh-TW" altLang="en-US" sz="1400" dirty="0" smtClean="0"/>
            <a:t>選</a:t>
          </a:r>
          <a:r>
            <a:rPr lang="en-US" altLang="zh-TW" sz="1400" dirty="0" smtClean="0"/>
            <a:t>2</a:t>
          </a:r>
          <a:br>
            <a:rPr lang="en-US" altLang="zh-TW" sz="1400" dirty="0" smtClean="0"/>
          </a:br>
          <a:r>
            <a:rPr lang="en-US" altLang="zh-TW" sz="1400" dirty="0" smtClean="0"/>
            <a:t>[ II ]</a:t>
          </a:r>
          <a:endParaRPr lang="zh-TW" altLang="en-US" sz="1400" dirty="0"/>
        </a:p>
      </dgm:t>
    </dgm:pt>
    <dgm:pt modelId="{4CC083A6-C3EB-3E44-8EF7-A2F0CA030586}" type="parTrans" cxnId="{9558D14F-A46A-BC45-A8DC-4A72116FC2EC}">
      <dgm:prSet/>
      <dgm:spPr/>
      <dgm:t>
        <a:bodyPr/>
        <a:lstStyle/>
        <a:p>
          <a:endParaRPr lang="zh-TW" altLang="en-US" sz="1400"/>
        </a:p>
      </dgm:t>
    </dgm:pt>
    <dgm:pt modelId="{E990C317-E77A-6044-9009-4257B0058B1B}" type="sibTrans" cxnId="{9558D14F-A46A-BC45-A8DC-4A72116FC2EC}">
      <dgm:prSet custT="1"/>
      <dgm:spPr/>
      <dgm:t>
        <a:bodyPr/>
        <a:lstStyle/>
        <a:p>
          <a:endParaRPr lang="zh-TW" altLang="en-US" sz="1400"/>
        </a:p>
      </dgm:t>
    </dgm:pt>
    <dgm:pt modelId="{D5CE2976-8FFF-6F45-A648-28103A3DBB74}">
      <dgm:prSet phldrT="[文字]" custT="1"/>
      <dgm:spPr/>
      <dgm:t>
        <a:bodyPr/>
        <a:lstStyle/>
        <a:p>
          <a:r>
            <a:rPr lang="zh-TW" altLang="en-US" sz="1400" dirty="0" smtClean="0"/>
            <a:t>需求</a:t>
          </a:r>
          <a:r>
            <a:rPr lang="en-US" altLang="zh-TW" sz="1400" dirty="0" smtClean="0"/>
            <a:t>1</a:t>
          </a:r>
          <a:r>
            <a:rPr lang="zh-TW" altLang="en-US" sz="1400" dirty="0" smtClean="0"/>
            <a:t>的</a:t>
          </a:r>
        </a:p>
        <a:p>
          <a:r>
            <a:rPr lang="zh-TW" altLang="en-US" sz="1400" dirty="0" smtClean="0"/>
            <a:t>痛點</a:t>
          </a:r>
          <a:r>
            <a:rPr lang="en-US" altLang="zh-TW" sz="1400" dirty="0" smtClean="0"/>
            <a:t>6</a:t>
          </a:r>
          <a:r>
            <a:rPr lang="zh-TW" altLang="en-US" sz="1400" dirty="0" smtClean="0"/>
            <a:t>選</a:t>
          </a:r>
          <a:r>
            <a:rPr lang="en-US" altLang="zh-TW" sz="1400" dirty="0" smtClean="0"/>
            <a:t>2</a:t>
          </a:r>
          <a:endParaRPr lang="zh-TW" altLang="en-US" sz="1400" dirty="0"/>
        </a:p>
      </dgm:t>
    </dgm:pt>
    <dgm:pt modelId="{F01505E2-7A8E-7743-9631-640196F3A896}" type="parTrans" cxnId="{48D7141D-545D-864B-993F-BAE11656A2B4}">
      <dgm:prSet/>
      <dgm:spPr/>
      <dgm:t>
        <a:bodyPr/>
        <a:lstStyle/>
        <a:p>
          <a:endParaRPr lang="zh-TW" altLang="en-US" sz="1400"/>
        </a:p>
      </dgm:t>
    </dgm:pt>
    <dgm:pt modelId="{5CDED201-D281-564D-9705-C069686215C9}" type="sibTrans" cxnId="{48D7141D-545D-864B-993F-BAE11656A2B4}">
      <dgm:prSet custT="1"/>
      <dgm:spPr/>
      <dgm:t>
        <a:bodyPr/>
        <a:lstStyle/>
        <a:p>
          <a:endParaRPr lang="zh-TW" altLang="en-US" sz="1400"/>
        </a:p>
      </dgm:t>
    </dgm:pt>
    <dgm:pt modelId="{4EC605BF-D137-764F-87AC-E2E9FCC4AE52}">
      <dgm:prSet phldrT="[文字]" custT="1"/>
      <dgm:spPr/>
      <dgm:t>
        <a:bodyPr/>
        <a:lstStyle/>
        <a:p>
          <a:r>
            <a:rPr lang="zh-TW" altLang="en-US" sz="1400" dirty="0" smtClean="0"/>
            <a:t>需求</a:t>
          </a:r>
          <a:r>
            <a:rPr lang="en-US" altLang="zh-TW" sz="1400" dirty="0" smtClean="0"/>
            <a:t>2</a:t>
          </a:r>
          <a:r>
            <a:rPr lang="zh-TW" altLang="en-US" sz="1400" dirty="0" smtClean="0"/>
            <a:t>的</a:t>
          </a:r>
        </a:p>
        <a:p>
          <a:r>
            <a:rPr lang="zh-TW" altLang="en-US" sz="1400" dirty="0" smtClean="0"/>
            <a:t>痛點</a:t>
          </a:r>
          <a:r>
            <a:rPr lang="en-US" altLang="zh-TW" sz="1400" dirty="0" smtClean="0"/>
            <a:t>6</a:t>
          </a:r>
          <a:r>
            <a:rPr lang="zh-TW" altLang="en-US" sz="1400" dirty="0" smtClean="0"/>
            <a:t>選</a:t>
          </a:r>
          <a:r>
            <a:rPr lang="en-US" altLang="zh-TW" sz="1400" dirty="0" smtClean="0"/>
            <a:t>2</a:t>
          </a:r>
          <a:endParaRPr lang="zh-TW" altLang="en-US" sz="1400" dirty="0"/>
        </a:p>
      </dgm:t>
    </dgm:pt>
    <dgm:pt modelId="{7624193A-8685-5349-B852-0C9377F3EC6F}" type="parTrans" cxnId="{58496880-1B14-1140-BDCE-2358C624ADD3}">
      <dgm:prSet/>
      <dgm:spPr/>
      <dgm:t>
        <a:bodyPr/>
        <a:lstStyle/>
        <a:p>
          <a:endParaRPr lang="zh-TW" altLang="en-US" sz="1400"/>
        </a:p>
      </dgm:t>
    </dgm:pt>
    <dgm:pt modelId="{11C47A20-EF16-BC4A-A494-3098793214FD}" type="sibTrans" cxnId="{58496880-1B14-1140-BDCE-2358C624ADD3}">
      <dgm:prSet custT="1"/>
      <dgm:spPr/>
      <dgm:t>
        <a:bodyPr/>
        <a:lstStyle/>
        <a:p>
          <a:endParaRPr lang="zh-TW" altLang="en-US" sz="1400"/>
        </a:p>
      </dgm:t>
    </dgm:pt>
    <dgm:pt modelId="{0D042D42-E2FA-4C43-8E32-9F4F935223F9}">
      <dgm:prSet phldrT="[文字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TW" altLang="en-US" sz="1400" dirty="0" smtClean="0"/>
            <a:t>完成基本題</a:t>
          </a:r>
          <a:endParaRPr lang="zh-TW" altLang="en-US" sz="1400" dirty="0"/>
        </a:p>
      </dgm:t>
    </dgm:pt>
    <dgm:pt modelId="{CA7975BB-7D35-784A-BF44-9B02913C3257}" type="parTrans" cxnId="{1E646A38-0390-7147-A6D9-5003692D948F}">
      <dgm:prSet/>
      <dgm:spPr/>
      <dgm:t>
        <a:bodyPr/>
        <a:lstStyle/>
        <a:p>
          <a:endParaRPr lang="zh-TW" altLang="en-US" sz="1400"/>
        </a:p>
      </dgm:t>
    </dgm:pt>
    <dgm:pt modelId="{F57CFDFA-F215-6A41-A836-0FBF28CD5FC8}" type="sibTrans" cxnId="{1E646A38-0390-7147-A6D9-5003692D948F}">
      <dgm:prSet custT="1"/>
      <dgm:spPr/>
      <dgm:t>
        <a:bodyPr/>
        <a:lstStyle/>
        <a:p>
          <a:endParaRPr lang="zh-TW" altLang="en-US" sz="1400"/>
        </a:p>
      </dgm:t>
    </dgm:pt>
    <dgm:pt modelId="{AE317600-C103-384B-BE8B-6A498D6A3D02}">
      <dgm:prSet phldrT="[文字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TW" altLang="en-US" sz="1400" b="1" dirty="0" smtClean="0"/>
            <a:t>選填加分題</a:t>
          </a:r>
          <a:endParaRPr lang="zh-TW" altLang="en-US" sz="1400" b="1" dirty="0"/>
        </a:p>
      </dgm:t>
    </dgm:pt>
    <dgm:pt modelId="{BCCB1C86-187D-3940-BF31-2940E64D57A9}" type="parTrans" cxnId="{30940486-3379-6B40-854F-25E2C5AD7064}">
      <dgm:prSet/>
      <dgm:spPr/>
      <dgm:t>
        <a:bodyPr/>
        <a:lstStyle/>
        <a:p>
          <a:endParaRPr lang="zh-TW" altLang="en-US" sz="1400"/>
        </a:p>
      </dgm:t>
    </dgm:pt>
    <dgm:pt modelId="{8664C069-9705-5245-958B-0386E973D929}" type="sibTrans" cxnId="{30940486-3379-6B40-854F-25E2C5AD7064}">
      <dgm:prSet/>
      <dgm:spPr/>
      <dgm:t>
        <a:bodyPr/>
        <a:lstStyle/>
        <a:p>
          <a:endParaRPr lang="zh-TW" altLang="en-US" sz="1400"/>
        </a:p>
      </dgm:t>
    </dgm:pt>
    <dgm:pt modelId="{AFDF791E-98EE-CF42-A6CC-84A1E259C658}">
      <dgm:prSet phldrT="[文字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en-US" altLang="zh-TW" sz="1400" b="1" dirty="0" smtClean="0">
              <a:solidFill>
                <a:schemeClr val="accent1"/>
              </a:solidFill>
            </a:rPr>
            <a:t>END</a:t>
          </a:r>
          <a:r>
            <a:rPr lang="zh-TW" altLang="en-US" sz="1400" b="1" dirty="0" smtClean="0">
              <a:solidFill>
                <a:schemeClr val="accent1"/>
              </a:solidFill>
            </a:rPr>
            <a:t>看結果</a:t>
          </a:r>
          <a:endParaRPr lang="zh-TW" altLang="en-US" sz="1400" b="1" dirty="0">
            <a:solidFill>
              <a:schemeClr val="accent1"/>
            </a:solidFill>
          </a:endParaRPr>
        </a:p>
      </dgm:t>
    </dgm:pt>
    <dgm:pt modelId="{B89A5A6D-620E-6148-93A5-4097B264D56D}" type="parTrans" cxnId="{0D389B74-AB41-7C43-B198-69AFC476C388}">
      <dgm:prSet/>
      <dgm:spPr/>
      <dgm:t>
        <a:bodyPr/>
        <a:lstStyle/>
        <a:p>
          <a:endParaRPr lang="zh-TW" altLang="en-US" sz="1400"/>
        </a:p>
      </dgm:t>
    </dgm:pt>
    <dgm:pt modelId="{D49A7F46-0496-0342-8D29-CCDBF56576A7}" type="sibTrans" cxnId="{0D389B74-AB41-7C43-B198-69AFC476C388}">
      <dgm:prSet/>
      <dgm:spPr/>
      <dgm:t>
        <a:bodyPr/>
        <a:lstStyle/>
        <a:p>
          <a:endParaRPr lang="zh-TW" altLang="en-US" sz="1400"/>
        </a:p>
      </dgm:t>
    </dgm:pt>
    <dgm:pt modelId="{5D50DC12-3865-3C48-8BD2-91CF4F2A7D31}">
      <dgm:prSet phldrT="[文字]" custT="1"/>
      <dgm:spPr/>
      <dgm:t>
        <a:bodyPr/>
        <a:lstStyle/>
        <a:p>
          <a:r>
            <a:rPr lang="en-US" altLang="zh-TW" sz="1400" dirty="0" smtClean="0"/>
            <a:t>[</a:t>
          </a:r>
          <a:r>
            <a:rPr lang="zh-TW" altLang="en-US" sz="1400" dirty="0" smtClean="0"/>
            <a:t>加分題</a:t>
          </a:r>
          <a:r>
            <a:rPr lang="en-US" altLang="zh-TW" sz="1400" dirty="0" smtClean="0"/>
            <a:t>]</a:t>
          </a:r>
          <a:r>
            <a:rPr lang="zh-TW" altLang="en-US" sz="1400" dirty="0" smtClean="0"/>
            <a:t>痛點</a:t>
          </a:r>
          <a:r>
            <a:rPr lang="en-US" altLang="zh-TW" sz="1400" dirty="0" smtClean="0"/>
            <a:t>1</a:t>
          </a:r>
          <a:r>
            <a:rPr lang="zh-TW" altLang="en-US" sz="1400" dirty="0" smtClean="0"/>
            <a:t>的解法屬性</a:t>
          </a:r>
          <a:endParaRPr lang="zh-TW" altLang="en-US" sz="1400" dirty="0"/>
        </a:p>
      </dgm:t>
    </dgm:pt>
    <dgm:pt modelId="{C204E5B0-4EA0-6249-8CEC-AFC155F5A61F}" type="parTrans" cxnId="{75DFB688-4924-3149-B140-0A68DF90DE43}">
      <dgm:prSet/>
      <dgm:spPr/>
      <dgm:t>
        <a:bodyPr/>
        <a:lstStyle/>
        <a:p>
          <a:endParaRPr lang="zh-TW" altLang="en-US" sz="1400"/>
        </a:p>
      </dgm:t>
    </dgm:pt>
    <dgm:pt modelId="{85B226B7-EB1A-9049-91B8-2E1DC8EA2A2A}" type="sibTrans" cxnId="{75DFB688-4924-3149-B140-0A68DF90DE43}">
      <dgm:prSet custT="1"/>
      <dgm:spPr/>
      <dgm:t>
        <a:bodyPr/>
        <a:lstStyle/>
        <a:p>
          <a:endParaRPr lang="zh-TW" altLang="en-US" sz="1400"/>
        </a:p>
      </dgm:t>
    </dgm:pt>
    <dgm:pt modelId="{B38EBE42-714E-FE4D-ABCD-6704654832BB}">
      <dgm:prSet phldrT="[文字]" custT="1"/>
      <dgm:spPr/>
      <dgm:t>
        <a:bodyPr/>
        <a:lstStyle/>
        <a:p>
          <a:r>
            <a:rPr lang="en-US" altLang="zh-TW" sz="1400" dirty="0" smtClean="0"/>
            <a:t>[</a:t>
          </a:r>
          <a:r>
            <a:rPr lang="zh-TW" altLang="en-US" sz="1400" dirty="0" smtClean="0"/>
            <a:t>加分題</a:t>
          </a:r>
          <a:r>
            <a:rPr lang="en-US" altLang="zh-TW" sz="1400" dirty="0" smtClean="0"/>
            <a:t>]</a:t>
          </a:r>
          <a:r>
            <a:rPr lang="zh-TW" altLang="en-US" sz="1400" dirty="0" smtClean="0"/>
            <a:t>痛點</a:t>
          </a:r>
          <a:r>
            <a:rPr lang="en-US" altLang="zh-TW" sz="1400" dirty="0" smtClean="0"/>
            <a:t>2</a:t>
          </a:r>
          <a:r>
            <a:rPr lang="zh-TW" altLang="en-US" sz="1400" dirty="0" smtClean="0"/>
            <a:t>的解法屬性</a:t>
          </a:r>
          <a:endParaRPr lang="zh-TW" altLang="en-US" sz="1400" dirty="0"/>
        </a:p>
      </dgm:t>
    </dgm:pt>
    <dgm:pt modelId="{61966930-BC82-934B-BA14-A0D09957306D}" type="parTrans" cxnId="{891EB652-8686-1341-89A1-B3E8BE50E4C3}">
      <dgm:prSet/>
      <dgm:spPr/>
      <dgm:t>
        <a:bodyPr/>
        <a:lstStyle/>
        <a:p>
          <a:endParaRPr lang="zh-TW" altLang="en-US" sz="1400"/>
        </a:p>
      </dgm:t>
    </dgm:pt>
    <dgm:pt modelId="{CB368810-5AEC-4F49-B00C-3866EC4454BB}" type="sibTrans" cxnId="{891EB652-8686-1341-89A1-B3E8BE50E4C3}">
      <dgm:prSet custT="1"/>
      <dgm:spPr/>
      <dgm:t>
        <a:bodyPr/>
        <a:lstStyle/>
        <a:p>
          <a:endParaRPr lang="zh-TW" altLang="en-US" sz="1400"/>
        </a:p>
      </dgm:t>
    </dgm:pt>
    <dgm:pt modelId="{CAC7327D-6C5A-8042-B5AE-81A77B257F5A}">
      <dgm:prSet phldrT="[文字]" custT="1"/>
      <dgm:spPr/>
      <dgm:t>
        <a:bodyPr/>
        <a:lstStyle/>
        <a:p>
          <a:r>
            <a:rPr lang="zh-TW" altLang="en-US" sz="1400" dirty="0" smtClean="0"/>
            <a:t>填聯絡資料看個人結果</a:t>
          </a:r>
          <a:endParaRPr lang="zh-TW" altLang="en-US" sz="1400" dirty="0"/>
        </a:p>
      </dgm:t>
    </dgm:pt>
    <dgm:pt modelId="{B7A66DB4-AF51-8A46-B46E-EF72401D9ECB}" type="parTrans" cxnId="{69957837-F384-B840-9BB8-7A77D46EA099}">
      <dgm:prSet/>
      <dgm:spPr/>
      <dgm:t>
        <a:bodyPr/>
        <a:lstStyle/>
        <a:p>
          <a:endParaRPr lang="zh-TW" altLang="en-US" sz="1400"/>
        </a:p>
      </dgm:t>
    </dgm:pt>
    <dgm:pt modelId="{D056FAFE-697D-904C-8C90-8A4DC425103D}" type="sibTrans" cxnId="{69957837-F384-B840-9BB8-7A77D46EA099}">
      <dgm:prSet/>
      <dgm:spPr/>
      <dgm:t>
        <a:bodyPr/>
        <a:lstStyle/>
        <a:p>
          <a:endParaRPr lang="zh-TW" altLang="en-US" sz="1400"/>
        </a:p>
      </dgm:t>
    </dgm:pt>
    <dgm:pt modelId="{F43F9B89-F8DF-4C78-A772-994BE0E9C9DB}">
      <dgm:prSet phldrT="[文字]" custT="1"/>
      <dgm:spPr/>
      <dgm:t>
        <a:bodyPr/>
        <a:lstStyle/>
        <a:p>
          <a:r>
            <a:rPr lang="zh-TW" altLang="en-US" sz="1400" dirty="0" smtClean="0"/>
            <a:t>需求</a:t>
          </a:r>
          <a:r>
            <a:rPr lang="en-US" altLang="zh-TW" sz="1400" dirty="0" smtClean="0"/>
            <a:t/>
          </a:r>
          <a:br>
            <a:rPr lang="en-US" altLang="zh-TW" sz="1400" dirty="0" smtClean="0"/>
          </a:br>
          <a:r>
            <a:rPr lang="zh-TW" altLang="en-US" sz="1400" dirty="0" smtClean="0"/>
            <a:t>四選二</a:t>
          </a:r>
          <a:endParaRPr lang="zh-TW" altLang="en-US" sz="1400" dirty="0"/>
        </a:p>
      </dgm:t>
    </dgm:pt>
    <dgm:pt modelId="{9FB58AF1-29AA-44EB-B98B-EC6A6B9305D4}" type="parTrans" cxnId="{C5164755-A7C2-48AF-8E46-E1DD14AFF82F}">
      <dgm:prSet/>
      <dgm:spPr/>
      <dgm:t>
        <a:bodyPr/>
        <a:lstStyle/>
        <a:p>
          <a:endParaRPr lang="zh-TW" altLang="en-US" sz="1400"/>
        </a:p>
      </dgm:t>
    </dgm:pt>
    <dgm:pt modelId="{C2905D94-1361-4CD0-8790-E8F46411CFE9}" type="sibTrans" cxnId="{C5164755-A7C2-48AF-8E46-E1DD14AFF82F}">
      <dgm:prSet custT="1"/>
      <dgm:spPr/>
      <dgm:t>
        <a:bodyPr/>
        <a:lstStyle/>
        <a:p>
          <a:endParaRPr lang="zh-TW" altLang="en-US" sz="1400"/>
        </a:p>
      </dgm:t>
    </dgm:pt>
    <dgm:pt modelId="{472F32E2-22CF-2444-A39E-2F858548932E}">
      <dgm:prSet phldrT="[文字]" custT="1"/>
      <dgm:spPr/>
      <dgm:t>
        <a:bodyPr/>
        <a:lstStyle/>
        <a:p>
          <a:r>
            <a:rPr lang="en-US" altLang="zh-TW" sz="1400" dirty="0" smtClean="0"/>
            <a:t>[</a:t>
          </a:r>
          <a:r>
            <a:rPr lang="zh-TW" altLang="en-US" sz="1400" dirty="0" smtClean="0"/>
            <a:t>加分題</a:t>
          </a:r>
          <a:r>
            <a:rPr lang="en-US" altLang="zh-TW" sz="1400" dirty="0" smtClean="0"/>
            <a:t>]</a:t>
          </a:r>
          <a:r>
            <a:rPr lang="zh-TW" altLang="en-US" sz="1400" dirty="0" smtClean="0"/>
            <a:t>痛點</a:t>
          </a:r>
          <a:r>
            <a:rPr lang="en-US" altLang="zh-TW" sz="1400" dirty="0" smtClean="0"/>
            <a:t>4</a:t>
          </a:r>
          <a:r>
            <a:rPr lang="zh-TW" altLang="en-US" sz="1400" dirty="0" smtClean="0"/>
            <a:t>的解法屬性</a:t>
          </a:r>
          <a:endParaRPr lang="zh-TW" altLang="en-US" sz="1400" dirty="0"/>
        </a:p>
      </dgm:t>
    </dgm:pt>
    <dgm:pt modelId="{93AECCFE-F4AD-5A49-9A76-420F229DF8DF}" type="parTrans" cxnId="{A3ED9B42-5E19-334A-A92E-F42C4CF4A8DB}">
      <dgm:prSet/>
      <dgm:spPr/>
      <dgm:t>
        <a:bodyPr/>
        <a:lstStyle/>
        <a:p>
          <a:endParaRPr lang="zh-TW" altLang="en-US" sz="1400"/>
        </a:p>
      </dgm:t>
    </dgm:pt>
    <dgm:pt modelId="{FFD28E27-086F-4E48-AB0B-E71912070F2D}" type="sibTrans" cxnId="{A3ED9B42-5E19-334A-A92E-F42C4CF4A8DB}">
      <dgm:prSet custT="1"/>
      <dgm:spPr/>
      <dgm:t>
        <a:bodyPr/>
        <a:lstStyle/>
        <a:p>
          <a:endParaRPr lang="zh-TW" altLang="en-US" sz="1400"/>
        </a:p>
      </dgm:t>
    </dgm:pt>
    <dgm:pt modelId="{0400DA8F-DF18-3F43-8AE4-D274AAFA5DB5}">
      <dgm:prSet phldrT="[文字]" custT="1"/>
      <dgm:spPr/>
      <dgm:t>
        <a:bodyPr/>
        <a:lstStyle/>
        <a:p>
          <a:r>
            <a:rPr lang="en-US" altLang="zh-TW" sz="1400" dirty="0" smtClean="0"/>
            <a:t>[</a:t>
          </a:r>
          <a:r>
            <a:rPr lang="zh-TW" altLang="en-US" sz="1400" dirty="0" smtClean="0"/>
            <a:t>加分題</a:t>
          </a:r>
          <a:r>
            <a:rPr lang="en-US" altLang="zh-TW" sz="1400" dirty="0" smtClean="0"/>
            <a:t>]</a:t>
          </a:r>
          <a:r>
            <a:rPr lang="zh-TW" altLang="en-US" sz="1400" dirty="0" smtClean="0"/>
            <a:t>痛點</a:t>
          </a:r>
          <a:r>
            <a:rPr lang="en-US" altLang="zh-TW" sz="1400" dirty="0" smtClean="0"/>
            <a:t>3</a:t>
          </a:r>
          <a:r>
            <a:rPr lang="zh-TW" altLang="en-US" sz="1400" dirty="0" smtClean="0"/>
            <a:t>的解法屬性</a:t>
          </a:r>
          <a:endParaRPr lang="zh-TW" altLang="en-US" sz="1400" dirty="0"/>
        </a:p>
      </dgm:t>
    </dgm:pt>
    <dgm:pt modelId="{A976E289-6588-8342-AF81-47C531BAA9A0}" type="parTrans" cxnId="{74C23340-2242-444E-A779-CFE9B5FC3E04}">
      <dgm:prSet/>
      <dgm:spPr/>
      <dgm:t>
        <a:bodyPr/>
        <a:lstStyle/>
        <a:p>
          <a:endParaRPr lang="zh-TW" altLang="en-US" sz="1400"/>
        </a:p>
      </dgm:t>
    </dgm:pt>
    <dgm:pt modelId="{FA417D0E-5D91-6441-9A30-6F798BB82B29}" type="sibTrans" cxnId="{74C23340-2242-444E-A779-CFE9B5FC3E04}">
      <dgm:prSet custT="1"/>
      <dgm:spPr/>
      <dgm:t>
        <a:bodyPr/>
        <a:lstStyle/>
        <a:p>
          <a:endParaRPr lang="zh-TW" altLang="en-US" sz="1400"/>
        </a:p>
      </dgm:t>
    </dgm:pt>
    <dgm:pt modelId="{D01A5A92-D736-034C-83A6-BB9A251D6BC9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zh-TW" altLang="en-US" sz="1400" dirty="0" smtClean="0"/>
            <a:t>生活滿意度</a:t>
          </a:r>
        </a:p>
        <a:p>
          <a:pPr>
            <a:spcAft>
              <a:spcPts val="0"/>
            </a:spcAft>
          </a:pPr>
          <a:r>
            <a:rPr lang="zh-TW" altLang="en-US" sz="1400" dirty="0" smtClean="0"/>
            <a:t>調查選</a:t>
          </a:r>
          <a:r>
            <a:rPr lang="en-US" altLang="zh-TW" sz="1400" dirty="0" smtClean="0"/>
            <a:t>2</a:t>
          </a:r>
          <a:endParaRPr lang="zh-TW" altLang="en-US" sz="1400" dirty="0"/>
        </a:p>
      </dgm:t>
    </dgm:pt>
    <dgm:pt modelId="{C4B91BED-3C73-B04F-A094-64DBAA3DED6A}" type="parTrans" cxnId="{A1801D34-C5A1-6C4A-87B0-948E9D56BFBC}">
      <dgm:prSet/>
      <dgm:spPr/>
      <dgm:t>
        <a:bodyPr/>
        <a:lstStyle/>
        <a:p>
          <a:endParaRPr lang="zh-TW" altLang="en-US"/>
        </a:p>
      </dgm:t>
    </dgm:pt>
    <dgm:pt modelId="{38E0528B-E4FD-0F44-90E8-7352B55841DE}" type="sibTrans" cxnId="{A1801D34-C5A1-6C4A-87B0-948E9D56BFBC}">
      <dgm:prSet/>
      <dgm:spPr/>
      <dgm:t>
        <a:bodyPr/>
        <a:lstStyle/>
        <a:p>
          <a:endParaRPr lang="zh-TW" altLang="en-US"/>
        </a:p>
      </dgm:t>
    </dgm:pt>
    <dgm:pt modelId="{A0A6A24B-0BBD-8846-99F5-64C7CCE4E088}" type="pres">
      <dgm:prSet presAssocID="{B9F3E900-5111-E843-9735-FF0EB517F26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BE82C10-1714-7F40-8B7E-B9EEC6A4487A}" type="pres">
      <dgm:prSet presAssocID="{38ABB964-4755-8C4D-B5FE-E2B1007AFC86}" presName="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0A8B60-BDE1-6D46-8775-2996D38A4B65}" type="pres">
      <dgm:prSet presAssocID="{88E87BD0-203E-2B47-8250-CA0925CD1A94}" presName="sibTrans" presStyleLbl="sibTrans2D1" presStyleIdx="0" presStyleCnt="14"/>
      <dgm:spPr/>
      <dgm:t>
        <a:bodyPr/>
        <a:lstStyle/>
        <a:p>
          <a:endParaRPr lang="zh-TW" altLang="en-US"/>
        </a:p>
      </dgm:t>
    </dgm:pt>
    <dgm:pt modelId="{B7EF0A37-2092-E44E-ADFF-7BDDEDD50EE2}" type="pres">
      <dgm:prSet presAssocID="{88E87BD0-203E-2B47-8250-CA0925CD1A94}" presName="connectorText" presStyleLbl="sibTrans2D1" presStyleIdx="0" presStyleCnt="14"/>
      <dgm:spPr/>
      <dgm:t>
        <a:bodyPr/>
        <a:lstStyle/>
        <a:p>
          <a:endParaRPr lang="zh-TW" altLang="en-US"/>
        </a:p>
      </dgm:t>
    </dgm:pt>
    <dgm:pt modelId="{57040B19-F068-F047-8F43-585348273330}" type="pres">
      <dgm:prSet presAssocID="{8C411FEB-57A3-2843-B0BD-25D4B449BF5C}" presName="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A7CDC6B-0816-104E-9033-874A8C7C2551}" type="pres">
      <dgm:prSet presAssocID="{3564FD04-C5D1-CB45-9165-E4174A4B1E58}" presName="sibTrans" presStyleLbl="sibTrans2D1" presStyleIdx="1" presStyleCnt="14"/>
      <dgm:spPr/>
      <dgm:t>
        <a:bodyPr/>
        <a:lstStyle/>
        <a:p>
          <a:endParaRPr lang="zh-TW" altLang="en-US"/>
        </a:p>
      </dgm:t>
    </dgm:pt>
    <dgm:pt modelId="{2DB84545-262C-004B-A4A3-8D69BE35BFB5}" type="pres">
      <dgm:prSet presAssocID="{3564FD04-C5D1-CB45-9165-E4174A4B1E58}" presName="connectorText" presStyleLbl="sibTrans2D1" presStyleIdx="1" presStyleCnt="14"/>
      <dgm:spPr/>
      <dgm:t>
        <a:bodyPr/>
        <a:lstStyle/>
        <a:p>
          <a:endParaRPr lang="zh-TW" altLang="en-US"/>
        </a:p>
      </dgm:t>
    </dgm:pt>
    <dgm:pt modelId="{7F5B07DD-F2A7-3F4D-923D-AB6A12E07E13}" type="pres">
      <dgm:prSet presAssocID="{33EC2C7E-3D80-8642-AB2E-16938C4261C4}" presName="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E9CEEE-0BD6-E84E-AB0C-34D90DD80807}" type="pres">
      <dgm:prSet presAssocID="{BECCED1B-C8A2-7D4C-B632-CB972675B748}" presName="sibTrans" presStyleLbl="sibTrans2D1" presStyleIdx="2" presStyleCnt="14"/>
      <dgm:spPr/>
      <dgm:t>
        <a:bodyPr/>
        <a:lstStyle/>
        <a:p>
          <a:endParaRPr lang="zh-TW" altLang="en-US"/>
        </a:p>
      </dgm:t>
    </dgm:pt>
    <dgm:pt modelId="{E0B5322E-5908-D447-A427-6E4F8063916D}" type="pres">
      <dgm:prSet presAssocID="{BECCED1B-C8A2-7D4C-B632-CB972675B748}" presName="connectorText" presStyleLbl="sibTrans2D1" presStyleIdx="2" presStyleCnt="14"/>
      <dgm:spPr/>
      <dgm:t>
        <a:bodyPr/>
        <a:lstStyle/>
        <a:p>
          <a:endParaRPr lang="zh-TW" altLang="en-US"/>
        </a:p>
      </dgm:t>
    </dgm:pt>
    <dgm:pt modelId="{7EB88605-67B5-3C4B-99A3-084FCBD81C12}" type="pres">
      <dgm:prSet presAssocID="{FD3B1F97-580B-884A-A1FC-9465399769EF}" presName="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70ED0BF-2D54-8340-9009-85BE844EC362}" type="pres">
      <dgm:prSet presAssocID="{6F0739E4-C430-004A-B2A3-722032B08C4F}" presName="sibTrans" presStyleLbl="sibTrans2D1" presStyleIdx="3" presStyleCnt="14"/>
      <dgm:spPr/>
      <dgm:t>
        <a:bodyPr/>
        <a:lstStyle/>
        <a:p>
          <a:endParaRPr lang="zh-TW" altLang="en-US"/>
        </a:p>
      </dgm:t>
    </dgm:pt>
    <dgm:pt modelId="{D2D80009-9C1F-B848-BD2A-96E7560E74CC}" type="pres">
      <dgm:prSet presAssocID="{6F0739E4-C430-004A-B2A3-722032B08C4F}" presName="connectorText" presStyleLbl="sibTrans2D1" presStyleIdx="3" presStyleCnt="14"/>
      <dgm:spPr/>
      <dgm:t>
        <a:bodyPr/>
        <a:lstStyle/>
        <a:p>
          <a:endParaRPr lang="zh-TW" altLang="en-US"/>
        </a:p>
      </dgm:t>
    </dgm:pt>
    <dgm:pt modelId="{B9817981-0D2A-A74C-8B63-DBC3BB67D20A}" type="pres">
      <dgm:prSet presAssocID="{684AC649-C789-0E43-AC3D-756B115589CE}" presName="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A04296-45F6-BD4A-9941-D7A837AD81E2}" type="pres">
      <dgm:prSet presAssocID="{E990C317-E77A-6044-9009-4257B0058B1B}" presName="sibTrans" presStyleLbl="sibTrans2D1" presStyleIdx="4" presStyleCnt="14"/>
      <dgm:spPr/>
      <dgm:t>
        <a:bodyPr/>
        <a:lstStyle/>
        <a:p>
          <a:endParaRPr lang="zh-TW" altLang="en-US"/>
        </a:p>
      </dgm:t>
    </dgm:pt>
    <dgm:pt modelId="{D57E06A8-8291-BC44-8746-88FEDA755403}" type="pres">
      <dgm:prSet presAssocID="{E990C317-E77A-6044-9009-4257B0058B1B}" presName="connectorText" presStyleLbl="sibTrans2D1" presStyleIdx="4" presStyleCnt="14"/>
      <dgm:spPr/>
      <dgm:t>
        <a:bodyPr/>
        <a:lstStyle/>
        <a:p>
          <a:endParaRPr lang="zh-TW" altLang="en-US"/>
        </a:p>
      </dgm:t>
    </dgm:pt>
    <dgm:pt modelId="{2A087DA4-9728-4F5D-AD83-E2B9EDDAAC81}" type="pres">
      <dgm:prSet presAssocID="{F43F9B89-F8DF-4C78-A772-994BE0E9C9DB}" presName="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6EBE60-B49A-480B-AC9A-26A6765DC84F}" type="pres">
      <dgm:prSet presAssocID="{C2905D94-1361-4CD0-8790-E8F46411CFE9}" presName="sibTrans" presStyleLbl="sibTrans2D1" presStyleIdx="5" presStyleCnt="14"/>
      <dgm:spPr/>
      <dgm:t>
        <a:bodyPr/>
        <a:lstStyle/>
        <a:p>
          <a:endParaRPr lang="zh-TW" altLang="en-US"/>
        </a:p>
      </dgm:t>
    </dgm:pt>
    <dgm:pt modelId="{823FAA5E-FDD9-4954-A7B8-52331B91220D}" type="pres">
      <dgm:prSet presAssocID="{C2905D94-1361-4CD0-8790-E8F46411CFE9}" presName="connectorText" presStyleLbl="sibTrans2D1" presStyleIdx="5" presStyleCnt="14"/>
      <dgm:spPr/>
      <dgm:t>
        <a:bodyPr/>
        <a:lstStyle/>
        <a:p>
          <a:endParaRPr lang="zh-TW" altLang="en-US"/>
        </a:p>
      </dgm:t>
    </dgm:pt>
    <dgm:pt modelId="{66B2A58B-19C2-DE46-BA22-59C9389361F2}" type="pres">
      <dgm:prSet presAssocID="{D5CE2976-8FFF-6F45-A648-28103A3DBB74}" presName="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E1863FA-36C6-BF47-9F93-271857BB4382}" type="pres">
      <dgm:prSet presAssocID="{5CDED201-D281-564D-9705-C069686215C9}" presName="sibTrans" presStyleLbl="sibTrans2D1" presStyleIdx="6" presStyleCnt="14"/>
      <dgm:spPr/>
      <dgm:t>
        <a:bodyPr/>
        <a:lstStyle/>
        <a:p>
          <a:endParaRPr lang="zh-TW" altLang="en-US"/>
        </a:p>
      </dgm:t>
    </dgm:pt>
    <dgm:pt modelId="{74EEF5D3-E34B-2045-A507-0530E37A01C8}" type="pres">
      <dgm:prSet presAssocID="{5CDED201-D281-564D-9705-C069686215C9}" presName="connectorText" presStyleLbl="sibTrans2D1" presStyleIdx="6" presStyleCnt="14"/>
      <dgm:spPr/>
      <dgm:t>
        <a:bodyPr/>
        <a:lstStyle/>
        <a:p>
          <a:endParaRPr lang="zh-TW" altLang="en-US"/>
        </a:p>
      </dgm:t>
    </dgm:pt>
    <dgm:pt modelId="{BE18C9A0-224B-6F49-B98B-4ED501F60BFC}" type="pres">
      <dgm:prSet presAssocID="{4EC605BF-D137-764F-87AC-E2E9FCC4AE52}" presName="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6C2829-E24E-5546-9765-61392E3AB29C}" type="pres">
      <dgm:prSet presAssocID="{11C47A20-EF16-BC4A-A494-3098793214FD}" presName="sibTrans" presStyleLbl="sibTrans2D1" presStyleIdx="7" presStyleCnt="14" custAng="0"/>
      <dgm:spPr/>
      <dgm:t>
        <a:bodyPr/>
        <a:lstStyle/>
        <a:p>
          <a:endParaRPr lang="zh-TW" altLang="en-US"/>
        </a:p>
      </dgm:t>
    </dgm:pt>
    <dgm:pt modelId="{5D7CDE89-C85C-9547-AE0B-CFECE1CC9ACE}" type="pres">
      <dgm:prSet presAssocID="{11C47A20-EF16-BC4A-A494-3098793214FD}" presName="connectorText" presStyleLbl="sibTrans2D1" presStyleIdx="7" presStyleCnt="14"/>
      <dgm:spPr/>
      <dgm:t>
        <a:bodyPr/>
        <a:lstStyle/>
        <a:p>
          <a:endParaRPr lang="zh-TW" altLang="en-US"/>
        </a:p>
      </dgm:t>
    </dgm:pt>
    <dgm:pt modelId="{AB2178D2-B723-3040-AAAF-2C0AA97709C1}" type="pres">
      <dgm:prSet presAssocID="{0D042D42-E2FA-4C43-8E32-9F4F935223F9}" presName="node" presStyleLbl="node1" presStyleIdx="8" presStyleCnt="15" custScaleX="141807" custScaleY="14180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AA4DF2-B0C8-8E46-BB1D-C7FFF1D4EE73}" type="pres">
      <dgm:prSet presAssocID="{F57CFDFA-F215-6A41-A836-0FBF28CD5FC8}" presName="sibTrans" presStyleLbl="sibTrans2D1" presStyleIdx="8" presStyleCnt="14"/>
      <dgm:spPr/>
      <dgm:t>
        <a:bodyPr/>
        <a:lstStyle/>
        <a:p>
          <a:endParaRPr lang="zh-TW" altLang="en-US"/>
        </a:p>
      </dgm:t>
    </dgm:pt>
    <dgm:pt modelId="{1EDECEF5-4348-ED4D-8AE0-A8599EFE099D}" type="pres">
      <dgm:prSet presAssocID="{F57CFDFA-F215-6A41-A836-0FBF28CD5FC8}" presName="connectorText" presStyleLbl="sibTrans2D1" presStyleIdx="8" presStyleCnt="14"/>
      <dgm:spPr/>
      <dgm:t>
        <a:bodyPr/>
        <a:lstStyle/>
        <a:p>
          <a:endParaRPr lang="zh-TW" altLang="en-US"/>
        </a:p>
      </dgm:t>
    </dgm:pt>
    <dgm:pt modelId="{4FAC43BB-6818-5F44-83AD-1DF7AC6247E1}" type="pres">
      <dgm:prSet presAssocID="{5D50DC12-3865-3C48-8BD2-91CF4F2A7D31}" presName="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E2A271-1539-3C4F-B065-0CA10CCEDB4E}" type="pres">
      <dgm:prSet presAssocID="{85B226B7-EB1A-9049-91B8-2E1DC8EA2A2A}" presName="sibTrans" presStyleLbl="sibTrans2D1" presStyleIdx="9" presStyleCnt="14"/>
      <dgm:spPr/>
      <dgm:t>
        <a:bodyPr/>
        <a:lstStyle/>
        <a:p>
          <a:endParaRPr lang="zh-TW" altLang="en-US"/>
        </a:p>
      </dgm:t>
    </dgm:pt>
    <dgm:pt modelId="{EAF32F55-4533-9B47-82FA-72A68F338892}" type="pres">
      <dgm:prSet presAssocID="{85B226B7-EB1A-9049-91B8-2E1DC8EA2A2A}" presName="connectorText" presStyleLbl="sibTrans2D1" presStyleIdx="9" presStyleCnt="14"/>
      <dgm:spPr/>
      <dgm:t>
        <a:bodyPr/>
        <a:lstStyle/>
        <a:p>
          <a:endParaRPr lang="zh-TW" altLang="en-US"/>
        </a:p>
      </dgm:t>
    </dgm:pt>
    <dgm:pt modelId="{11BA4FD7-EDCE-7E47-8FA7-7CC5C93CCAD2}" type="pres">
      <dgm:prSet presAssocID="{B38EBE42-714E-FE4D-ABCD-6704654832BB}" presName="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E4856A-3606-0444-9342-4925F4EE69F3}" type="pres">
      <dgm:prSet presAssocID="{CB368810-5AEC-4F49-B00C-3866EC4454BB}" presName="sibTrans" presStyleLbl="sibTrans2D1" presStyleIdx="10" presStyleCnt="14"/>
      <dgm:spPr/>
      <dgm:t>
        <a:bodyPr/>
        <a:lstStyle/>
        <a:p>
          <a:endParaRPr lang="zh-TW" altLang="en-US"/>
        </a:p>
      </dgm:t>
    </dgm:pt>
    <dgm:pt modelId="{EFDFEBDE-865F-0F46-A518-50061CC15609}" type="pres">
      <dgm:prSet presAssocID="{CB368810-5AEC-4F49-B00C-3866EC4454BB}" presName="connectorText" presStyleLbl="sibTrans2D1" presStyleIdx="10" presStyleCnt="14"/>
      <dgm:spPr/>
      <dgm:t>
        <a:bodyPr/>
        <a:lstStyle/>
        <a:p>
          <a:endParaRPr lang="zh-TW" altLang="en-US"/>
        </a:p>
      </dgm:t>
    </dgm:pt>
    <dgm:pt modelId="{2177B0D2-9027-494B-B6CA-EC3C4A27E2E2}" type="pres">
      <dgm:prSet presAssocID="{0400DA8F-DF18-3F43-8AE4-D274AAFA5DB5}" presName="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A53BD42-EA30-E041-AF11-3A8C228D4D0C}" type="pres">
      <dgm:prSet presAssocID="{FA417D0E-5D91-6441-9A30-6F798BB82B29}" presName="sibTrans" presStyleLbl="sibTrans2D1" presStyleIdx="11" presStyleCnt="14"/>
      <dgm:spPr/>
      <dgm:t>
        <a:bodyPr/>
        <a:lstStyle/>
        <a:p>
          <a:endParaRPr lang="zh-TW" altLang="en-US"/>
        </a:p>
      </dgm:t>
    </dgm:pt>
    <dgm:pt modelId="{127965D6-44AB-4A4A-B0EF-05F82B15FFB2}" type="pres">
      <dgm:prSet presAssocID="{FA417D0E-5D91-6441-9A30-6F798BB82B29}" presName="connectorText" presStyleLbl="sibTrans2D1" presStyleIdx="11" presStyleCnt="14"/>
      <dgm:spPr/>
      <dgm:t>
        <a:bodyPr/>
        <a:lstStyle/>
        <a:p>
          <a:endParaRPr lang="zh-TW" altLang="en-US"/>
        </a:p>
      </dgm:t>
    </dgm:pt>
    <dgm:pt modelId="{0D1AEFEE-530F-214F-B4E5-4A1A731FEBE5}" type="pres">
      <dgm:prSet presAssocID="{472F32E2-22CF-2444-A39E-2F858548932E}" presName="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ADCBB1-3E46-1E4E-8FEA-9F7E9BE83AB9}" type="pres">
      <dgm:prSet presAssocID="{FFD28E27-086F-4E48-AB0B-E71912070F2D}" presName="sibTrans" presStyleLbl="sibTrans2D1" presStyleIdx="12" presStyleCnt="14"/>
      <dgm:spPr/>
      <dgm:t>
        <a:bodyPr/>
        <a:lstStyle/>
        <a:p>
          <a:endParaRPr lang="zh-TW" altLang="en-US"/>
        </a:p>
      </dgm:t>
    </dgm:pt>
    <dgm:pt modelId="{32B99D79-07E2-0340-A043-D967D1F28B07}" type="pres">
      <dgm:prSet presAssocID="{FFD28E27-086F-4E48-AB0B-E71912070F2D}" presName="connectorText" presStyleLbl="sibTrans2D1" presStyleIdx="12" presStyleCnt="14"/>
      <dgm:spPr/>
      <dgm:t>
        <a:bodyPr/>
        <a:lstStyle/>
        <a:p>
          <a:endParaRPr lang="zh-TW" altLang="en-US"/>
        </a:p>
      </dgm:t>
    </dgm:pt>
    <dgm:pt modelId="{F64BD47C-047D-E74F-AC31-1C68A2225B38}" type="pres">
      <dgm:prSet presAssocID="{D01A5A92-D736-034C-83A6-BB9A251D6BC9}" presName="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84F03D4-586E-9046-8075-5F1DAE20E73A}" type="pres">
      <dgm:prSet presAssocID="{38E0528B-E4FD-0F44-90E8-7352B55841DE}" presName="sibTrans" presStyleLbl="sibTrans2D1" presStyleIdx="13" presStyleCnt="14"/>
      <dgm:spPr/>
      <dgm:t>
        <a:bodyPr/>
        <a:lstStyle/>
        <a:p>
          <a:endParaRPr lang="zh-TW" altLang="en-US"/>
        </a:p>
      </dgm:t>
    </dgm:pt>
    <dgm:pt modelId="{062FA501-B79F-254A-81B0-D1F3EE1FD61A}" type="pres">
      <dgm:prSet presAssocID="{38E0528B-E4FD-0F44-90E8-7352B55841DE}" presName="connectorText" presStyleLbl="sibTrans2D1" presStyleIdx="13" presStyleCnt="14"/>
      <dgm:spPr/>
      <dgm:t>
        <a:bodyPr/>
        <a:lstStyle/>
        <a:p>
          <a:endParaRPr lang="zh-TW" altLang="en-US"/>
        </a:p>
      </dgm:t>
    </dgm:pt>
    <dgm:pt modelId="{0B02E43C-5B3A-4440-825C-C07D52A144A9}" type="pres">
      <dgm:prSet presAssocID="{CAC7327D-6C5A-8042-B5AE-81A77B257F5A}" presName="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9193C43-46D5-45BD-AED5-B0484E3E34EB}" type="presOf" srcId="{F57CFDFA-F215-6A41-A836-0FBF28CD5FC8}" destId="{93AA4DF2-B0C8-8E46-BB1D-C7FFF1D4EE73}" srcOrd="0" destOrd="0" presId="urn:microsoft.com/office/officeart/2005/8/layout/process5"/>
    <dgm:cxn modelId="{30F89537-825C-A144-838E-3E90A444F29A}" type="presOf" srcId="{FA417D0E-5D91-6441-9A30-6F798BB82B29}" destId="{127965D6-44AB-4A4A-B0EF-05F82B15FFB2}" srcOrd="1" destOrd="0" presId="urn:microsoft.com/office/officeart/2005/8/layout/process5"/>
    <dgm:cxn modelId="{0C1346D4-0C70-4747-BF88-A9B5B06BFB7D}" type="presOf" srcId="{6F0739E4-C430-004A-B2A3-722032B08C4F}" destId="{F70ED0BF-2D54-8340-9009-85BE844EC362}" srcOrd="0" destOrd="0" presId="urn:microsoft.com/office/officeart/2005/8/layout/process5"/>
    <dgm:cxn modelId="{891EB652-8686-1341-89A1-B3E8BE50E4C3}" srcId="{B9F3E900-5111-E843-9735-FF0EB517F264}" destId="{B38EBE42-714E-FE4D-ABCD-6704654832BB}" srcOrd="10" destOrd="0" parTransId="{61966930-BC82-934B-BA14-A0D09957306D}" sibTransId="{CB368810-5AEC-4F49-B00C-3866EC4454BB}"/>
    <dgm:cxn modelId="{ACB22DB2-D42A-4B50-A2EA-8969EDFB7F5A}" type="presOf" srcId="{C2905D94-1361-4CD0-8790-E8F46411CFE9}" destId="{786EBE60-B49A-480B-AC9A-26A6765DC84F}" srcOrd="0" destOrd="0" presId="urn:microsoft.com/office/officeart/2005/8/layout/process5"/>
    <dgm:cxn modelId="{4A841281-1C2A-462D-859D-F02B2DF17F86}" type="presOf" srcId="{11C47A20-EF16-BC4A-A494-3098793214FD}" destId="{C56C2829-E24E-5546-9765-61392E3AB29C}" srcOrd="0" destOrd="0" presId="urn:microsoft.com/office/officeart/2005/8/layout/process5"/>
    <dgm:cxn modelId="{42599F4E-89A5-4143-8DE9-551030B569C1}" type="presOf" srcId="{D01A5A92-D736-034C-83A6-BB9A251D6BC9}" destId="{F64BD47C-047D-E74F-AC31-1C68A2225B38}" srcOrd="0" destOrd="0" presId="urn:microsoft.com/office/officeart/2005/8/layout/process5"/>
    <dgm:cxn modelId="{A3ED9B42-5E19-334A-A92E-F42C4CF4A8DB}" srcId="{B9F3E900-5111-E843-9735-FF0EB517F264}" destId="{472F32E2-22CF-2444-A39E-2F858548932E}" srcOrd="12" destOrd="0" parTransId="{93AECCFE-F4AD-5A49-9A76-420F229DF8DF}" sibTransId="{FFD28E27-086F-4E48-AB0B-E71912070F2D}"/>
    <dgm:cxn modelId="{5E2EB456-D7C8-46FC-89D9-57F0D5E21E04}" type="presOf" srcId="{3564FD04-C5D1-CB45-9165-E4174A4B1E58}" destId="{2DB84545-262C-004B-A4A3-8D69BE35BFB5}" srcOrd="1" destOrd="0" presId="urn:microsoft.com/office/officeart/2005/8/layout/process5"/>
    <dgm:cxn modelId="{F18CDB75-41AB-4449-BB51-F26D78160224}" type="presOf" srcId="{5CDED201-D281-564D-9705-C069686215C9}" destId="{74EEF5D3-E34B-2045-A507-0530E37A01C8}" srcOrd="1" destOrd="0" presId="urn:microsoft.com/office/officeart/2005/8/layout/process5"/>
    <dgm:cxn modelId="{48D7141D-545D-864B-993F-BAE11656A2B4}" srcId="{B9F3E900-5111-E843-9735-FF0EB517F264}" destId="{D5CE2976-8FFF-6F45-A648-28103A3DBB74}" srcOrd="6" destOrd="0" parTransId="{F01505E2-7A8E-7743-9631-640196F3A896}" sibTransId="{5CDED201-D281-564D-9705-C069686215C9}"/>
    <dgm:cxn modelId="{0A269219-FDBA-024C-9B00-E7BFDF537C7F}" type="presOf" srcId="{FFD28E27-086F-4E48-AB0B-E71912070F2D}" destId="{32B99D79-07E2-0340-A043-D967D1F28B07}" srcOrd="1" destOrd="0" presId="urn:microsoft.com/office/officeart/2005/8/layout/process5"/>
    <dgm:cxn modelId="{EE0C87A2-3FA8-624D-BBED-88F829C2C58E}" srcId="{B9F3E900-5111-E843-9735-FF0EB517F264}" destId="{FD3B1F97-580B-884A-A1FC-9465399769EF}" srcOrd="3" destOrd="0" parTransId="{45C7576D-DA1C-E54D-8679-E51CC45D6DF6}" sibTransId="{6F0739E4-C430-004A-B2A3-722032B08C4F}"/>
    <dgm:cxn modelId="{A1801D34-C5A1-6C4A-87B0-948E9D56BFBC}" srcId="{B9F3E900-5111-E843-9735-FF0EB517F264}" destId="{D01A5A92-D736-034C-83A6-BB9A251D6BC9}" srcOrd="13" destOrd="0" parTransId="{C4B91BED-3C73-B04F-A094-64DBAA3DED6A}" sibTransId="{38E0528B-E4FD-0F44-90E8-7352B55841DE}"/>
    <dgm:cxn modelId="{1E646A38-0390-7147-A6D9-5003692D948F}" srcId="{B9F3E900-5111-E843-9735-FF0EB517F264}" destId="{0D042D42-E2FA-4C43-8E32-9F4F935223F9}" srcOrd="8" destOrd="0" parTransId="{CA7975BB-7D35-784A-BF44-9B02913C3257}" sibTransId="{F57CFDFA-F215-6A41-A836-0FBF28CD5FC8}"/>
    <dgm:cxn modelId="{8DE63F1B-A214-4E0B-AECD-C931818F7DB3}" type="presOf" srcId="{C2905D94-1361-4CD0-8790-E8F46411CFE9}" destId="{823FAA5E-FDD9-4954-A7B8-52331B91220D}" srcOrd="1" destOrd="0" presId="urn:microsoft.com/office/officeart/2005/8/layout/process5"/>
    <dgm:cxn modelId="{75DFB688-4924-3149-B140-0A68DF90DE43}" srcId="{B9F3E900-5111-E843-9735-FF0EB517F264}" destId="{5D50DC12-3865-3C48-8BD2-91CF4F2A7D31}" srcOrd="9" destOrd="0" parTransId="{C204E5B0-4EA0-6249-8CEC-AFC155F5A61F}" sibTransId="{85B226B7-EB1A-9049-91B8-2E1DC8EA2A2A}"/>
    <dgm:cxn modelId="{4E8D6264-0FD2-4356-93F2-F5B9E365751F}" type="presOf" srcId="{B38EBE42-714E-FE4D-ABCD-6704654832BB}" destId="{11BA4FD7-EDCE-7E47-8FA7-7CC5C93CCAD2}" srcOrd="0" destOrd="0" presId="urn:microsoft.com/office/officeart/2005/8/layout/process5"/>
    <dgm:cxn modelId="{1A01CF09-210A-0F41-B998-9B936AF4167D}" srcId="{B9F3E900-5111-E843-9735-FF0EB517F264}" destId="{38ABB964-4755-8C4D-B5FE-E2B1007AFC86}" srcOrd="0" destOrd="0" parTransId="{99E211C9-6033-0D46-81CF-8C3420CA8629}" sibTransId="{88E87BD0-203E-2B47-8250-CA0925CD1A94}"/>
    <dgm:cxn modelId="{0D8DE2A5-1A5E-451A-85DC-84267616C7E0}" type="presOf" srcId="{F43F9B89-F8DF-4C78-A772-994BE0E9C9DB}" destId="{2A087DA4-9728-4F5D-AD83-E2B9EDDAAC81}" srcOrd="0" destOrd="0" presId="urn:microsoft.com/office/officeart/2005/8/layout/process5"/>
    <dgm:cxn modelId="{C5164755-A7C2-48AF-8E46-E1DD14AFF82F}" srcId="{B9F3E900-5111-E843-9735-FF0EB517F264}" destId="{F43F9B89-F8DF-4C78-A772-994BE0E9C9DB}" srcOrd="5" destOrd="0" parTransId="{9FB58AF1-29AA-44EB-B98B-EC6A6B9305D4}" sibTransId="{C2905D94-1361-4CD0-8790-E8F46411CFE9}"/>
    <dgm:cxn modelId="{9558D14F-A46A-BC45-A8DC-4A72116FC2EC}" srcId="{B9F3E900-5111-E843-9735-FF0EB517F264}" destId="{684AC649-C789-0E43-AC3D-756B115589CE}" srcOrd="4" destOrd="0" parTransId="{4CC083A6-C3EB-3E44-8EF7-A2F0CA030586}" sibTransId="{E990C317-E77A-6044-9009-4257B0058B1B}"/>
    <dgm:cxn modelId="{4358D73D-CA00-426D-BE74-04892E9468F1}" type="presOf" srcId="{AE317600-C103-384B-BE8B-6A498D6A3D02}" destId="{AB2178D2-B723-3040-AAAF-2C0AA97709C1}" srcOrd="0" destOrd="1" presId="urn:microsoft.com/office/officeart/2005/8/layout/process5"/>
    <dgm:cxn modelId="{8D64D021-69AD-4909-B9D0-22C5AAA75D0C}" type="presOf" srcId="{CAC7327D-6C5A-8042-B5AE-81A77B257F5A}" destId="{0B02E43C-5B3A-4440-825C-C07D52A144A9}" srcOrd="0" destOrd="0" presId="urn:microsoft.com/office/officeart/2005/8/layout/process5"/>
    <dgm:cxn modelId="{EFB81581-C689-4419-8356-AB3D82202FF5}" type="presOf" srcId="{FD3B1F97-580B-884A-A1FC-9465399769EF}" destId="{7EB88605-67B5-3C4B-99A3-084FCBD81C12}" srcOrd="0" destOrd="0" presId="urn:microsoft.com/office/officeart/2005/8/layout/process5"/>
    <dgm:cxn modelId="{15937D28-B702-D841-AE9C-5317C84B310D}" type="presOf" srcId="{38E0528B-E4FD-0F44-90E8-7352B55841DE}" destId="{E84F03D4-586E-9046-8075-5F1DAE20E73A}" srcOrd="0" destOrd="0" presId="urn:microsoft.com/office/officeart/2005/8/layout/process5"/>
    <dgm:cxn modelId="{0D389B74-AB41-7C43-B198-69AFC476C388}" srcId="{0D042D42-E2FA-4C43-8E32-9F4F935223F9}" destId="{AFDF791E-98EE-CF42-A6CC-84A1E259C658}" srcOrd="1" destOrd="0" parTransId="{B89A5A6D-620E-6148-93A5-4097B264D56D}" sibTransId="{D49A7F46-0496-0342-8D29-CCDBF56576A7}"/>
    <dgm:cxn modelId="{68DB9A71-F703-4524-91EF-1FD0585F5772}" type="presOf" srcId="{4EC605BF-D137-764F-87AC-E2E9FCC4AE52}" destId="{BE18C9A0-224B-6F49-B98B-4ED501F60BFC}" srcOrd="0" destOrd="0" presId="urn:microsoft.com/office/officeart/2005/8/layout/process5"/>
    <dgm:cxn modelId="{30940486-3379-6B40-854F-25E2C5AD7064}" srcId="{0D042D42-E2FA-4C43-8E32-9F4F935223F9}" destId="{AE317600-C103-384B-BE8B-6A498D6A3D02}" srcOrd="0" destOrd="0" parTransId="{BCCB1C86-187D-3940-BF31-2940E64D57A9}" sibTransId="{8664C069-9705-5245-958B-0386E973D929}"/>
    <dgm:cxn modelId="{B0B5AA02-B09E-4540-99AC-98537003195E}" srcId="{B9F3E900-5111-E843-9735-FF0EB517F264}" destId="{33EC2C7E-3D80-8642-AB2E-16938C4261C4}" srcOrd="2" destOrd="0" parTransId="{B58AF395-5D85-2147-A900-3A1F0367A812}" sibTransId="{BECCED1B-C8A2-7D4C-B632-CB972675B748}"/>
    <dgm:cxn modelId="{6D65A314-7FE7-4927-AEF6-F2C8C8293207}" type="presOf" srcId="{E990C317-E77A-6044-9009-4257B0058B1B}" destId="{D57E06A8-8291-BC44-8746-88FEDA755403}" srcOrd="1" destOrd="0" presId="urn:microsoft.com/office/officeart/2005/8/layout/process5"/>
    <dgm:cxn modelId="{11909107-12BE-E047-952B-66D371011CD8}" type="presOf" srcId="{38E0528B-E4FD-0F44-90E8-7352B55841DE}" destId="{062FA501-B79F-254A-81B0-D1F3EE1FD61A}" srcOrd="1" destOrd="0" presId="urn:microsoft.com/office/officeart/2005/8/layout/process5"/>
    <dgm:cxn modelId="{B425A61B-B3D1-4AC8-A302-F254283B8C8E}" type="presOf" srcId="{8C411FEB-57A3-2843-B0BD-25D4B449BF5C}" destId="{57040B19-F068-F047-8F43-585348273330}" srcOrd="0" destOrd="0" presId="urn:microsoft.com/office/officeart/2005/8/layout/process5"/>
    <dgm:cxn modelId="{D0DFA83B-11DF-184A-B981-EC5C2A93267B}" type="presOf" srcId="{FA417D0E-5D91-6441-9A30-6F798BB82B29}" destId="{AA53BD42-EA30-E041-AF11-3A8C228D4D0C}" srcOrd="0" destOrd="0" presId="urn:microsoft.com/office/officeart/2005/8/layout/process5"/>
    <dgm:cxn modelId="{A7E0C5BC-B11E-4DE0-B14D-E12B5CBE5647}" type="presOf" srcId="{85B226B7-EB1A-9049-91B8-2E1DC8EA2A2A}" destId="{EAF32F55-4533-9B47-82FA-72A68F338892}" srcOrd="1" destOrd="0" presId="urn:microsoft.com/office/officeart/2005/8/layout/process5"/>
    <dgm:cxn modelId="{FB076767-5AC5-204E-9463-59B813D1E22B}" srcId="{B9F3E900-5111-E843-9735-FF0EB517F264}" destId="{8C411FEB-57A3-2843-B0BD-25D4B449BF5C}" srcOrd="1" destOrd="0" parTransId="{0E6E8A9A-371C-304C-A264-C77E29FBCBA3}" sibTransId="{3564FD04-C5D1-CB45-9165-E4174A4B1E58}"/>
    <dgm:cxn modelId="{422B00A8-9BE6-4CDC-8512-AC015C4D8335}" type="presOf" srcId="{88E87BD0-203E-2B47-8250-CA0925CD1A94}" destId="{C00A8B60-BDE1-6D46-8775-2996D38A4B65}" srcOrd="0" destOrd="0" presId="urn:microsoft.com/office/officeart/2005/8/layout/process5"/>
    <dgm:cxn modelId="{6641810C-2106-4C80-B9B9-8BB704D6E221}" type="presOf" srcId="{85B226B7-EB1A-9049-91B8-2E1DC8EA2A2A}" destId="{CAE2A271-1539-3C4F-B065-0CA10CCEDB4E}" srcOrd="0" destOrd="0" presId="urn:microsoft.com/office/officeart/2005/8/layout/process5"/>
    <dgm:cxn modelId="{58496880-1B14-1140-BDCE-2358C624ADD3}" srcId="{B9F3E900-5111-E843-9735-FF0EB517F264}" destId="{4EC605BF-D137-764F-87AC-E2E9FCC4AE52}" srcOrd="7" destOrd="0" parTransId="{7624193A-8685-5349-B852-0C9377F3EC6F}" sibTransId="{11C47A20-EF16-BC4A-A494-3098793214FD}"/>
    <dgm:cxn modelId="{C0C818B9-4739-214D-9577-6CAD00B6D940}" type="presOf" srcId="{0400DA8F-DF18-3F43-8AE4-D274AAFA5DB5}" destId="{2177B0D2-9027-494B-B6CA-EC3C4A27E2E2}" srcOrd="0" destOrd="0" presId="urn:microsoft.com/office/officeart/2005/8/layout/process5"/>
    <dgm:cxn modelId="{3F4A49BC-070A-4D3C-8D6F-28C203F2AFB2}" type="presOf" srcId="{BECCED1B-C8A2-7D4C-B632-CB972675B748}" destId="{11E9CEEE-0BD6-E84E-AB0C-34D90DD80807}" srcOrd="0" destOrd="0" presId="urn:microsoft.com/office/officeart/2005/8/layout/process5"/>
    <dgm:cxn modelId="{261C032E-0417-4267-87C5-B2762FE107A8}" type="presOf" srcId="{F57CFDFA-F215-6A41-A836-0FBF28CD5FC8}" destId="{1EDECEF5-4348-ED4D-8AE0-A8599EFE099D}" srcOrd="1" destOrd="0" presId="urn:microsoft.com/office/officeart/2005/8/layout/process5"/>
    <dgm:cxn modelId="{6B15607A-D868-8348-A2F0-57F5D9305AB6}" type="presOf" srcId="{FFD28E27-086F-4E48-AB0B-E71912070F2D}" destId="{16ADCBB1-3E46-1E4E-8FEA-9F7E9BE83AB9}" srcOrd="0" destOrd="0" presId="urn:microsoft.com/office/officeart/2005/8/layout/process5"/>
    <dgm:cxn modelId="{DDE7F877-3E7D-4499-977C-A66FA927A335}" type="presOf" srcId="{33EC2C7E-3D80-8642-AB2E-16938C4261C4}" destId="{7F5B07DD-F2A7-3F4D-923D-AB6A12E07E13}" srcOrd="0" destOrd="0" presId="urn:microsoft.com/office/officeart/2005/8/layout/process5"/>
    <dgm:cxn modelId="{21E7BD2C-CF9E-4B69-9537-CDC8CF2696F7}" type="presOf" srcId="{E990C317-E77A-6044-9009-4257B0058B1B}" destId="{FBA04296-45F6-BD4A-9941-D7A837AD81E2}" srcOrd="0" destOrd="0" presId="urn:microsoft.com/office/officeart/2005/8/layout/process5"/>
    <dgm:cxn modelId="{17274C34-E3F5-4944-8011-05C55B6E0121}" type="presOf" srcId="{88E87BD0-203E-2B47-8250-CA0925CD1A94}" destId="{B7EF0A37-2092-E44E-ADFF-7BDDEDD50EE2}" srcOrd="1" destOrd="0" presId="urn:microsoft.com/office/officeart/2005/8/layout/process5"/>
    <dgm:cxn modelId="{3BF669D2-452B-4DE6-BCAC-C40440500887}" type="presOf" srcId="{CB368810-5AEC-4F49-B00C-3866EC4454BB}" destId="{EFDFEBDE-865F-0F46-A518-50061CC15609}" srcOrd="1" destOrd="0" presId="urn:microsoft.com/office/officeart/2005/8/layout/process5"/>
    <dgm:cxn modelId="{E75E4B0F-A0C0-48AE-BA54-5E3EB9A4BAF1}" type="presOf" srcId="{5D50DC12-3865-3C48-8BD2-91CF4F2A7D31}" destId="{4FAC43BB-6818-5F44-83AD-1DF7AC6247E1}" srcOrd="0" destOrd="0" presId="urn:microsoft.com/office/officeart/2005/8/layout/process5"/>
    <dgm:cxn modelId="{3D9A9E02-B081-497D-99C7-16520BB77C71}" type="presOf" srcId="{3564FD04-C5D1-CB45-9165-E4174A4B1E58}" destId="{6A7CDC6B-0816-104E-9033-874A8C7C2551}" srcOrd="0" destOrd="0" presId="urn:microsoft.com/office/officeart/2005/8/layout/process5"/>
    <dgm:cxn modelId="{74C23340-2242-444E-A779-CFE9B5FC3E04}" srcId="{B9F3E900-5111-E843-9735-FF0EB517F264}" destId="{0400DA8F-DF18-3F43-8AE4-D274AAFA5DB5}" srcOrd="11" destOrd="0" parTransId="{A976E289-6588-8342-AF81-47C531BAA9A0}" sibTransId="{FA417D0E-5D91-6441-9A30-6F798BB82B29}"/>
    <dgm:cxn modelId="{F323F20F-0358-44BF-931E-54B0AD87095F}" type="presOf" srcId="{CB368810-5AEC-4F49-B00C-3866EC4454BB}" destId="{54E4856A-3606-0444-9342-4925F4EE69F3}" srcOrd="0" destOrd="0" presId="urn:microsoft.com/office/officeart/2005/8/layout/process5"/>
    <dgm:cxn modelId="{69957837-F384-B840-9BB8-7A77D46EA099}" srcId="{B9F3E900-5111-E843-9735-FF0EB517F264}" destId="{CAC7327D-6C5A-8042-B5AE-81A77B257F5A}" srcOrd="14" destOrd="0" parTransId="{B7A66DB4-AF51-8A46-B46E-EF72401D9ECB}" sibTransId="{D056FAFE-697D-904C-8C90-8A4DC425103D}"/>
    <dgm:cxn modelId="{1212D121-7787-9445-BE46-421314011ED6}" type="presOf" srcId="{472F32E2-22CF-2444-A39E-2F858548932E}" destId="{0D1AEFEE-530F-214F-B4E5-4A1A731FEBE5}" srcOrd="0" destOrd="0" presId="urn:microsoft.com/office/officeart/2005/8/layout/process5"/>
    <dgm:cxn modelId="{FDA8DAB0-D518-4484-ACC5-46441419A2AB}" type="presOf" srcId="{BECCED1B-C8A2-7D4C-B632-CB972675B748}" destId="{E0B5322E-5908-D447-A427-6E4F8063916D}" srcOrd="1" destOrd="0" presId="urn:microsoft.com/office/officeart/2005/8/layout/process5"/>
    <dgm:cxn modelId="{B351CE59-9282-4EBD-B899-054D367F0B04}" type="presOf" srcId="{D5CE2976-8FFF-6F45-A648-28103A3DBB74}" destId="{66B2A58B-19C2-DE46-BA22-59C9389361F2}" srcOrd="0" destOrd="0" presId="urn:microsoft.com/office/officeart/2005/8/layout/process5"/>
    <dgm:cxn modelId="{100B4383-3DBB-4906-AF62-E94064BBFF96}" type="presOf" srcId="{11C47A20-EF16-BC4A-A494-3098793214FD}" destId="{5D7CDE89-C85C-9547-AE0B-CFECE1CC9ACE}" srcOrd="1" destOrd="0" presId="urn:microsoft.com/office/officeart/2005/8/layout/process5"/>
    <dgm:cxn modelId="{E4B7ABDE-4A53-490B-8749-C00A5940FA60}" type="presOf" srcId="{6F0739E4-C430-004A-B2A3-722032B08C4F}" destId="{D2D80009-9C1F-B848-BD2A-96E7560E74CC}" srcOrd="1" destOrd="0" presId="urn:microsoft.com/office/officeart/2005/8/layout/process5"/>
    <dgm:cxn modelId="{3F173808-2650-46E9-889F-25FDB7742927}" type="presOf" srcId="{684AC649-C789-0E43-AC3D-756B115589CE}" destId="{B9817981-0D2A-A74C-8B63-DBC3BB67D20A}" srcOrd="0" destOrd="0" presId="urn:microsoft.com/office/officeart/2005/8/layout/process5"/>
    <dgm:cxn modelId="{E5587880-F9B0-4873-B7B9-A6FDAC89DF94}" type="presOf" srcId="{38ABB964-4755-8C4D-B5FE-E2B1007AFC86}" destId="{DBE82C10-1714-7F40-8B7E-B9EEC6A4487A}" srcOrd="0" destOrd="0" presId="urn:microsoft.com/office/officeart/2005/8/layout/process5"/>
    <dgm:cxn modelId="{8B118C9E-A55E-4A28-94B3-1D984545574B}" type="presOf" srcId="{0D042D42-E2FA-4C43-8E32-9F4F935223F9}" destId="{AB2178D2-B723-3040-AAAF-2C0AA97709C1}" srcOrd="0" destOrd="0" presId="urn:microsoft.com/office/officeart/2005/8/layout/process5"/>
    <dgm:cxn modelId="{75D25660-AF96-4323-B4CB-D15DDFEAB8CB}" type="presOf" srcId="{AFDF791E-98EE-CF42-A6CC-84A1E259C658}" destId="{AB2178D2-B723-3040-AAAF-2C0AA97709C1}" srcOrd="0" destOrd="2" presId="urn:microsoft.com/office/officeart/2005/8/layout/process5"/>
    <dgm:cxn modelId="{A153C041-4DDF-4BE1-A7E3-598051C3FCE0}" type="presOf" srcId="{B9F3E900-5111-E843-9735-FF0EB517F264}" destId="{A0A6A24B-0BBD-8846-99F5-64C7CCE4E088}" srcOrd="0" destOrd="0" presId="urn:microsoft.com/office/officeart/2005/8/layout/process5"/>
    <dgm:cxn modelId="{A44D1F33-B903-4F0E-B15F-91E2F9AED57F}" type="presOf" srcId="{5CDED201-D281-564D-9705-C069686215C9}" destId="{5E1863FA-36C6-BF47-9F93-271857BB4382}" srcOrd="0" destOrd="0" presId="urn:microsoft.com/office/officeart/2005/8/layout/process5"/>
    <dgm:cxn modelId="{EC608EB6-3B4B-42A3-B093-1AD8E5169FA6}" type="presParOf" srcId="{A0A6A24B-0BBD-8846-99F5-64C7CCE4E088}" destId="{DBE82C10-1714-7F40-8B7E-B9EEC6A4487A}" srcOrd="0" destOrd="0" presId="urn:microsoft.com/office/officeart/2005/8/layout/process5"/>
    <dgm:cxn modelId="{15365AE4-DAE8-469F-B6F6-E295F3A06A20}" type="presParOf" srcId="{A0A6A24B-0BBD-8846-99F5-64C7CCE4E088}" destId="{C00A8B60-BDE1-6D46-8775-2996D38A4B65}" srcOrd="1" destOrd="0" presId="urn:microsoft.com/office/officeart/2005/8/layout/process5"/>
    <dgm:cxn modelId="{30CA3C34-1CD7-4B1A-88B8-B49F6D5EB90D}" type="presParOf" srcId="{C00A8B60-BDE1-6D46-8775-2996D38A4B65}" destId="{B7EF0A37-2092-E44E-ADFF-7BDDEDD50EE2}" srcOrd="0" destOrd="0" presId="urn:microsoft.com/office/officeart/2005/8/layout/process5"/>
    <dgm:cxn modelId="{AE2E6F6F-61AD-4818-B62B-0F19FD85890D}" type="presParOf" srcId="{A0A6A24B-0BBD-8846-99F5-64C7CCE4E088}" destId="{57040B19-F068-F047-8F43-585348273330}" srcOrd="2" destOrd="0" presId="urn:microsoft.com/office/officeart/2005/8/layout/process5"/>
    <dgm:cxn modelId="{2F8F1C4D-6219-4E0F-A671-2E372ED9E307}" type="presParOf" srcId="{A0A6A24B-0BBD-8846-99F5-64C7CCE4E088}" destId="{6A7CDC6B-0816-104E-9033-874A8C7C2551}" srcOrd="3" destOrd="0" presId="urn:microsoft.com/office/officeart/2005/8/layout/process5"/>
    <dgm:cxn modelId="{5FAD2095-3D01-4855-9AA4-86EA435C0D21}" type="presParOf" srcId="{6A7CDC6B-0816-104E-9033-874A8C7C2551}" destId="{2DB84545-262C-004B-A4A3-8D69BE35BFB5}" srcOrd="0" destOrd="0" presId="urn:microsoft.com/office/officeart/2005/8/layout/process5"/>
    <dgm:cxn modelId="{D58B9A57-6424-4952-A18E-4B67F08B261B}" type="presParOf" srcId="{A0A6A24B-0BBD-8846-99F5-64C7CCE4E088}" destId="{7F5B07DD-F2A7-3F4D-923D-AB6A12E07E13}" srcOrd="4" destOrd="0" presId="urn:microsoft.com/office/officeart/2005/8/layout/process5"/>
    <dgm:cxn modelId="{04367019-AF23-44D2-8230-9B91D50EEB01}" type="presParOf" srcId="{A0A6A24B-0BBD-8846-99F5-64C7CCE4E088}" destId="{11E9CEEE-0BD6-E84E-AB0C-34D90DD80807}" srcOrd="5" destOrd="0" presId="urn:microsoft.com/office/officeart/2005/8/layout/process5"/>
    <dgm:cxn modelId="{DCAB5695-E4C1-472B-8790-5C0006150EDB}" type="presParOf" srcId="{11E9CEEE-0BD6-E84E-AB0C-34D90DD80807}" destId="{E0B5322E-5908-D447-A427-6E4F8063916D}" srcOrd="0" destOrd="0" presId="urn:microsoft.com/office/officeart/2005/8/layout/process5"/>
    <dgm:cxn modelId="{2BEB0FA4-569B-4831-B236-04042AFA32CF}" type="presParOf" srcId="{A0A6A24B-0BBD-8846-99F5-64C7CCE4E088}" destId="{7EB88605-67B5-3C4B-99A3-084FCBD81C12}" srcOrd="6" destOrd="0" presId="urn:microsoft.com/office/officeart/2005/8/layout/process5"/>
    <dgm:cxn modelId="{81630445-C39C-4B9E-9775-7AE8F61DF721}" type="presParOf" srcId="{A0A6A24B-0BBD-8846-99F5-64C7CCE4E088}" destId="{F70ED0BF-2D54-8340-9009-85BE844EC362}" srcOrd="7" destOrd="0" presId="urn:microsoft.com/office/officeart/2005/8/layout/process5"/>
    <dgm:cxn modelId="{33C6E30B-CF9A-455B-845A-54B9671C9385}" type="presParOf" srcId="{F70ED0BF-2D54-8340-9009-85BE844EC362}" destId="{D2D80009-9C1F-B848-BD2A-96E7560E74CC}" srcOrd="0" destOrd="0" presId="urn:microsoft.com/office/officeart/2005/8/layout/process5"/>
    <dgm:cxn modelId="{275C98ED-BC5C-4BE1-8C6B-166087DF4357}" type="presParOf" srcId="{A0A6A24B-0BBD-8846-99F5-64C7CCE4E088}" destId="{B9817981-0D2A-A74C-8B63-DBC3BB67D20A}" srcOrd="8" destOrd="0" presId="urn:microsoft.com/office/officeart/2005/8/layout/process5"/>
    <dgm:cxn modelId="{30A8E0A4-15CB-4C85-898B-94C411EF4C2D}" type="presParOf" srcId="{A0A6A24B-0BBD-8846-99F5-64C7CCE4E088}" destId="{FBA04296-45F6-BD4A-9941-D7A837AD81E2}" srcOrd="9" destOrd="0" presId="urn:microsoft.com/office/officeart/2005/8/layout/process5"/>
    <dgm:cxn modelId="{B9E3300E-D6DA-461B-AA78-B48E8F4485A3}" type="presParOf" srcId="{FBA04296-45F6-BD4A-9941-D7A837AD81E2}" destId="{D57E06A8-8291-BC44-8746-88FEDA755403}" srcOrd="0" destOrd="0" presId="urn:microsoft.com/office/officeart/2005/8/layout/process5"/>
    <dgm:cxn modelId="{3C176115-D379-420E-B545-38330C58A1B3}" type="presParOf" srcId="{A0A6A24B-0BBD-8846-99F5-64C7CCE4E088}" destId="{2A087DA4-9728-4F5D-AD83-E2B9EDDAAC81}" srcOrd="10" destOrd="0" presId="urn:microsoft.com/office/officeart/2005/8/layout/process5"/>
    <dgm:cxn modelId="{661D4E9C-82C1-4FAC-A262-969311AC2D14}" type="presParOf" srcId="{A0A6A24B-0BBD-8846-99F5-64C7CCE4E088}" destId="{786EBE60-B49A-480B-AC9A-26A6765DC84F}" srcOrd="11" destOrd="0" presId="urn:microsoft.com/office/officeart/2005/8/layout/process5"/>
    <dgm:cxn modelId="{6FC6CF13-EDFA-45AD-AF2D-A2EF14A9D1C6}" type="presParOf" srcId="{786EBE60-B49A-480B-AC9A-26A6765DC84F}" destId="{823FAA5E-FDD9-4954-A7B8-52331B91220D}" srcOrd="0" destOrd="0" presId="urn:microsoft.com/office/officeart/2005/8/layout/process5"/>
    <dgm:cxn modelId="{8EB22EDC-5C5B-403D-B463-A7B68AA7F24A}" type="presParOf" srcId="{A0A6A24B-0BBD-8846-99F5-64C7CCE4E088}" destId="{66B2A58B-19C2-DE46-BA22-59C9389361F2}" srcOrd="12" destOrd="0" presId="urn:microsoft.com/office/officeart/2005/8/layout/process5"/>
    <dgm:cxn modelId="{B8A881B0-BE46-46AD-9820-8A4F47016BE2}" type="presParOf" srcId="{A0A6A24B-0BBD-8846-99F5-64C7CCE4E088}" destId="{5E1863FA-36C6-BF47-9F93-271857BB4382}" srcOrd="13" destOrd="0" presId="urn:microsoft.com/office/officeart/2005/8/layout/process5"/>
    <dgm:cxn modelId="{E6A54358-34B6-478A-A91F-DE9BB58E3A81}" type="presParOf" srcId="{5E1863FA-36C6-BF47-9F93-271857BB4382}" destId="{74EEF5D3-E34B-2045-A507-0530E37A01C8}" srcOrd="0" destOrd="0" presId="urn:microsoft.com/office/officeart/2005/8/layout/process5"/>
    <dgm:cxn modelId="{0B608125-0FAC-4F91-95E1-9407D3337143}" type="presParOf" srcId="{A0A6A24B-0BBD-8846-99F5-64C7CCE4E088}" destId="{BE18C9A0-224B-6F49-B98B-4ED501F60BFC}" srcOrd="14" destOrd="0" presId="urn:microsoft.com/office/officeart/2005/8/layout/process5"/>
    <dgm:cxn modelId="{211C5017-1F1A-426F-A0EF-5A4C24D3C7E9}" type="presParOf" srcId="{A0A6A24B-0BBD-8846-99F5-64C7CCE4E088}" destId="{C56C2829-E24E-5546-9765-61392E3AB29C}" srcOrd="15" destOrd="0" presId="urn:microsoft.com/office/officeart/2005/8/layout/process5"/>
    <dgm:cxn modelId="{F77C636F-6C63-4E8D-B230-B344A5C5564D}" type="presParOf" srcId="{C56C2829-E24E-5546-9765-61392E3AB29C}" destId="{5D7CDE89-C85C-9547-AE0B-CFECE1CC9ACE}" srcOrd="0" destOrd="0" presId="urn:microsoft.com/office/officeart/2005/8/layout/process5"/>
    <dgm:cxn modelId="{6BFD41EA-1C40-4A91-AC8A-9C88F80F2418}" type="presParOf" srcId="{A0A6A24B-0BBD-8846-99F5-64C7CCE4E088}" destId="{AB2178D2-B723-3040-AAAF-2C0AA97709C1}" srcOrd="16" destOrd="0" presId="urn:microsoft.com/office/officeart/2005/8/layout/process5"/>
    <dgm:cxn modelId="{953B6B48-C091-4C66-985C-6644B4C28031}" type="presParOf" srcId="{A0A6A24B-0BBD-8846-99F5-64C7CCE4E088}" destId="{93AA4DF2-B0C8-8E46-BB1D-C7FFF1D4EE73}" srcOrd="17" destOrd="0" presId="urn:microsoft.com/office/officeart/2005/8/layout/process5"/>
    <dgm:cxn modelId="{20DC7377-F908-4C65-918A-37A2F8F679B2}" type="presParOf" srcId="{93AA4DF2-B0C8-8E46-BB1D-C7FFF1D4EE73}" destId="{1EDECEF5-4348-ED4D-8AE0-A8599EFE099D}" srcOrd="0" destOrd="0" presId="urn:microsoft.com/office/officeart/2005/8/layout/process5"/>
    <dgm:cxn modelId="{EB406863-E2AD-4FC5-A7B1-71F3C5CAE631}" type="presParOf" srcId="{A0A6A24B-0BBD-8846-99F5-64C7CCE4E088}" destId="{4FAC43BB-6818-5F44-83AD-1DF7AC6247E1}" srcOrd="18" destOrd="0" presId="urn:microsoft.com/office/officeart/2005/8/layout/process5"/>
    <dgm:cxn modelId="{3E70BEC7-F09A-4498-AEA6-B3C7C663989A}" type="presParOf" srcId="{A0A6A24B-0BBD-8846-99F5-64C7CCE4E088}" destId="{CAE2A271-1539-3C4F-B065-0CA10CCEDB4E}" srcOrd="19" destOrd="0" presId="urn:microsoft.com/office/officeart/2005/8/layout/process5"/>
    <dgm:cxn modelId="{34D502B9-3F80-4894-8AAB-9A44ABF10484}" type="presParOf" srcId="{CAE2A271-1539-3C4F-B065-0CA10CCEDB4E}" destId="{EAF32F55-4533-9B47-82FA-72A68F338892}" srcOrd="0" destOrd="0" presId="urn:microsoft.com/office/officeart/2005/8/layout/process5"/>
    <dgm:cxn modelId="{0369C28D-D50A-4B5B-A4F6-65608CB505DB}" type="presParOf" srcId="{A0A6A24B-0BBD-8846-99F5-64C7CCE4E088}" destId="{11BA4FD7-EDCE-7E47-8FA7-7CC5C93CCAD2}" srcOrd="20" destOrd="0" presId="urn:microsoft.com/office/officeart/2005/8/layout/process5"/>
    <dgm:cxn modelId="{5C7DCE4A-BB0D-41E7-B2FC-E89B673775B7}" type="presParOf" srcId="{A0A6A24B-0BBD-8846-99F5-64C7CCE4E088}" destId="{54E4856A-3606-0444-9342-4925F4EE69F3}" srcOrd="21" destOrd="0" presId="urn:microsoft.com/office/officeart/2005/8/layout/process5"/>
    <dgm:cxn modelId="{89956D6B-4F5A-4C1F-8E92-8C770445C5DE}" type="presParOf" srcId="{54E4856A-3606-0444-9342-4925F4EE69F3}" destId="{EFDFEBDE-865F-0F46-A518-50061CC15609}" srcOrd="0" destOrd="0" presId="urn:microsoft.com/office/officeart/2005/8/layout/process5"/>
    <dgm:cxn modelId="{4D7387F9-3786-754C-8A7A-F5DEBDD8BE34}" type="presParOf" srcId="{A0A6A24B-0BBD-8846-99F5-64C7CCE4E088}" destId="{2177B0D2-9027-494B-B6CA-EC3C4A27E2E2}" srcOrd="22" destOrd="0" presId="urn:microsoft.com/office/officeart/2005/8/layout/process5"/>
    <dgm:cxn modelId="{528F9763-8942-DA4D-8EBB-96E234E7CAD6}" type="presParOf" srcId="{A0A6A24B-0BBD-8846-99F5-64C7CCE4E088}" destId="{AA53BD42-EA30-E041-AF11-3A8C228D4D0C}" srcOrd="23" destOrd="0" presId="urn:microsoft.com/office/officeart/2005/8/layout/process5"/>
    <dgm:cxn modelId="{D8871BEB-9999-D44D-BAC1-7FA12DF7370F}" type="presParOf" srcId="{AA53BD42-EA30-E041-AF11-3A8C228D4D0C}" destId="{127965D6-44AB-4A4A-B0EF-05F82B15FFB2}" srcOrd="0" destOrd="0" presId="urn:microsoft.com/office/officeart/2005/8/layout/process5"/>
    <dgm:cxn modelId="{59123378-709D-9E4D-9CEC-C5A4FE598C46}" type="presParOf" srcId="{A0A6A24B-0BBD-8846-99F5-64C7CCE4E088}" destId="{0D1AEFEE-530F-214F-B4E5-4A1A731FEBE5}" srcOrd="24" destOrd="0" presId="urn:microsoft.com/office/officeart/2005/8/layout/process5"/>
    <dgm:cxn modelId="{25BEFE5B-13C3-524E-9198-BAD555EC2234}" type="presParOf" srcId="{A0A6A24B-0BBD-8846-99F5-64C7CCE4E088}" destId="{16ADCBB1-3E46-1E4E-8FEA-9F7E9BE83AB9}" srcOrd="25" destOrd="0" presId="urn:microsoft.com/office/officeart/2005/8/layout/process5"/>
    <dgm:cxn modelId="{63EFDEB5-8748-1842-BADA-426B02EAD506}" type="presParOf" srcId="{16ADCBB1-3E46-1E4E-8FEA-9F7E9BE83AB9}" destId="{32B99D79-07E2-0340-A043-D967D1F28B07}" srcOrd="0" destOrd="0" presId="urn:microsoft.com/office/officeart/2005/8/layout/process5"/>
    <dgm:cxn modelId="{A6E635ED-E60D-C74A-B973-426797150AB1}" type="presParOf" srcId="{A0A6A24B-0BBD-8846-99F5-64C7CCE4E088}" destId="{F64BD47C-047D-E74F-AC31-1C68A2225B38}" srcOrd="26" destOrd="0" presId="urn:microsoft.com/office/officeart/2005/8/layout/process5"/>
    <dgm:cxn modelId="{C4E64DBC-7B20-8A43-80B6-0463C2F9E04C}" type="presParOf" srcId="{A0A6A24B-0BBD-8846-99F5-64C7CCE4E088}" destId="{E84F03D4-586E-9046-8075-5F1DAE20E73A}" srcOrd="27" destOrd="0" presId="urn:microsoft.com/office/officeart/2005/8/layout/process5"/>
    <dgm:cxn modelId="{2E6C4387-90D4-6B49-B2D4-4030BD44AE27}" type="presParOf" srcId="{E84F03D4-586E-9046-8075-5F1DAE20E73A}" destId="{062FA501-B79F-254A-81B0-D1F3EE1FD61A}" srcOrd="0" destOrd="0" presId="urn:microsoft.com/office/officeart/2005/8/layout/process5"/>
    <dgm:cxn modelId="{D3239285-3C9F-45B3-A7E6-16E2EC33E70D}" type="presParOf" srcId="{A0A6A24B-0BBD-8846-99F5-64C7CCE4E088}" destId="{0B02E43C-5B3A-4440-825C-C07D52A144A9}" srcOrd="2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640AE-C374-4192-957C-0EEA5449B89A}">
      <dsp:nvSpPr>
        <dsp:cNvPr id="0" name=""/>
        <dsp:cNvSpPr/>
      </dsp:nvSpPr>
      <dsp:spPr>
        <a:xfrm>
          <a:off x="5641828" y="0"/>
          <a:ext cx="2066742" cy="28083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800" kern="1200" dirty="0" smtClean="0"/>
            <a:t>各痛點下的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800" kern="1200" dirty="0" smtClean="0"/>
            <a:t>解法屬性</a:t>
          </a:r>
          <a:endParaRPr lang="zh-TW" altLang="en-US" sz="1800" kern="1200" dirty="0"/>
        </a:p>
      </dsp:txBody>
      <dsp:txXfrm>
        <a:off x="5641828" y="0"/>
        <a:ext cx="2066742" cy="842493"/>
      </dsp:txXfrm>
    </dsp:sp>
    <dsp:sp modelId="{C9B599CA-1465-4726-B283-CE723030ECB1}">
      <dsp:nvSpPr>
        <dsp:cNvPr id="0" name=""/>
        <dsp:cNvSpPr/>
      </dsp:nvSpPr>
      <dsp:spPr>
        <a:xfrm>
          <a:off x="3230628" y="0"/>
          <a:ext cx="2066742" cy="28083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各需求下的</a:t>
          </a:r>
          <a:r>
            <a:rPr lang="en-US" altLang="zh-TW" sz="1800" kern="1200" dirty="0" smtClean="0"/>
            <a:t/>
          </a:r>
          <a:br>
            <a:rPr lang="en-US" altLang="zh-TW" sz="1800" kern="1200" dirty="0" smtClean="0"/>
          </a:br>
          <a:r>
            <a:rPr lang="zh-TW" altLang="en-US" sz="1800" kern="1200" dirty="0" smtClean="0"/>
            <a:t>六項痛點</a:t>
          </a:r>
          <a:endParaRPr lang="zh-TW" altLang="en-US" sz="1800" kern="1200" dirty="0"/>
        </a:p>
      </dsp:txBody>
      <dsp:txXfrm>
        <a:off x="3230628" y="0"/>
        <a:ext cx="2066742" cy="842493"/>
      </dsp:txXfrm>
    </dsp:sp>
    <dsp:sp modelId="{3AFDCE38-2A62-49D4-BE5A-B6A08ECE1FBF}">
      <dsp:nvSpPr>
        <dsp:cNvPr id="0" name=""/>
        <dsp:cNvSpPr/>
      </dsp:nvSpPr>
      <dsp:spPr>
        <a:xfrm>
          <a:off x="819429" y="0"/>
          <a:ext cx="2066742" cy="28083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十大類需求</a:t>
          </a:r>
          <a:endParaRPr lang="zh-TW" altLang="en-US" sz="1800" kern="1200" dirty="0"/>
        </a:p>
      </dsp:txBody>
      <dsp:txXfrm>
        <a:off x="819429" y="0"/>
        <a:ext cx="2066742" cy="842493"/>
      </dsp:txXfrm>
    </dsp:sp>
    <dsp:sp modelId="{DC7AA53E-E72B-453C-B91F-953E0AF07EA8}">
      <dsp:nvSpPr>
        <dsp:cNvPr id="0" name=""/>
        <dsp:cNvSpPr/>
      </dsp:nvSpPr>
      <dsp:spPr>
        <a:xfrm>
          <a:off x="991658" y="1338665"/>
          <a:ext cx="1722285" cy="861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200" kern="1200" dirty="0" smtClean="0"/>
            <a:t>選二</a:t>
          </a:r>
          <a:endParaRPr lang="zh-TW" altLang="en-US" sz="4200" kern="1200" dirty="0"/>
        </a:p>
      </dsp:txBody>
      <dsp:txXfrm>
        <a:off x="1016880" y="1363887"/>
        <a:ext cx="1671841" cy="810698"/>
      </dsp:txXfrm>
    </dsp:sp>
    <dsp:sp modelId="{D31D24C4-1B68-4947-AD35-1C59FE5C0390}">
      <dsp:nvSpPr>
        <dsp:cNvPr id="0" name=""/>
        <dsp:cNvSpPr/>
      </dsp:nvSpPr>
      <dsp:spPr>
        <a:xfrm rot="19457599">
          <a:off x="2634200" y="1494060"/>
          <a:ext cx="848400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848400" y="275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037190" y="1500448"/>
        <a:ext cx="42420" cy="42420"/>
      </dsp:txXfrm>
    </dsp:sp>
    <dsp:sp modelId="{1405EF5E-C584-4F2E-8FF8-FFCB61ED326C}">
      <dsp:nvSpPr>
        <dsp:cNvPr id="0" name=""/>
        <dsp:cNvSpPr/>
      </dsp:nvSpPr>
      <dsp:spPr>
        <a:xfrm>
          <a:off x="3402857" y="843508"/>
          <a:ext cx="1722285" cy="861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200" kern="1200" dirty="0" smtClean="0"/>
            <a:t>選二</a:t>
          </a:r>
          <a:endParaRPr lang="zh-TW" altLang="en-US" sz="4200" kern="1200" dirty="0"/>
        </a:p>
      </dsp:txBody>
      <dsp:txXfrm>
        <a:off x="3428079" y="868730"/>
        <a:ext cx="1671841" cy="810698"/>
      </dsp:txXfrm>
    </dsp:sp>
    <dsp:sp modelId="{C808DFAF-5D34-4DEB-973A-88ACBD9400DB}">
      <dsp:nvSpPr>
        <dsp:cNvPr id="0" name=""/>
        <dsp:cNvSpPr/>
      </dsp:nvSpPr>
      <dsp:spPr>
        <a:xfrm>
          <a:off x="5125142" y="1246481"/>
          <a:ext cx="688914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688914" y="275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452376" y="1256856"/>
        <a:ext cx="34445" cy="34445"/>
      </dsp:txXfrm>
    </dsp:sp>
    <dsp:sp modelId="{3BFFC997-E247-4665-828C-5E9C12CDAF29}">
      <dsp:nvSpPr>
        <dsp:cNvPr id="0" name=""/>
        <dsp:cNvSpPr/>
      </dsp:nvSpPr>
      <dsp:spPr>
        <a:xfrm>
          <a:off x="5814056" y="843508"/>
          <a:ext cx="1722285" cy="861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200" kern="1200" dirty="0" smtClean="0"/>
            <a:t>重要性</a:t>
          </a:r>
          <a:endParaRPr lang="zh-TW" altLang="en-US" sz="4200" kern="1200" dirty="0"/>
        </a:p>
      </dsp:txBody>
      <dsp:txXfrm>
        <a:off x="5839278" y="868730"/>
        <a:ext cx="1671841" cy="810698"/>
      </dsp:txXfrm>
    </dsp:sp>
    <dsp:sp modelId="{453C733C-4303-49EB-A351-4E1D17A2FF46}">
      <dsp:nvSpPr>
        <dsp:cNvPr id="0" name=""/>
        <dsp:cNvSpPr/>
      </dsp:nvSpPr>
      <dsp:spPr>
        <a:xfrm rot="2142401">
          <a:off x="2634200" y="1989217"/>
          <a:ext cx="848400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848400" y="275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037190" y="1995605"/>
        <a:ext cx="42420" cy="42420"/>
      </dsp:txXfrm>
    </dsp:sp>
    <dsp:sp modelId="{17F980E8-B316-4C8E-B938-601F9714F989}">
      <dsp:nvSpPr>
        <dsp:cNvPr id="0" name=""/>
        <dsp:cNvSpPr/>
      </dsp:nvSpPr>
      <dsp:spPr>
        <a:xfrm>
          <a:off x="3402857" y="1833822"/>
          <a:ext cx="1722285" cy="861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200" kern="1200" dirty="0" smtClean="0"/>
            <a:t>選二</a:t>
          </a:r>
          <a:endParaRPr lang="zh-TW" altLang="en-US" sz="4200" kern="1200" dirty="0"/>
        </a:p>
      </dsp:txBody>
      <dsp:txXfrm>
        <a:off x="3428079" y="1859044"/>
        <a:ext cx="1671841" cy="810698"/>
      </dsp:txXfrm>
    </dsp:sp>
    <dsp:sp modelId="{BC69A671-C504-43BE-82E4-767818476BB8}">
      <dsp:nvSpPr>
        <dsp:cNvPr id="0" name=""/>
        <dsp:cNvSpPr/>
      </dsp:nvSpPr>
      <dsp:spPr>
        <a:xfrm>
          <a:off x="5125142" y="2236795"/>
          <a:ext cx="688914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688914" y="275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452376" y="2247170"/>
        <a:ext cx="34445" cy="34445"/>
      </dsp:txXfrm>
    </dsp:sp>
    <dsp:sp modelId="{30CEF68A-2C09-4B35-BC54-2E6175484806}">
      <dsp:nvSpPr>
        <dsp:cNvPr id="0" name=""/>
        <dsp:cNvSpPr/>
      </dsp:nvSpPr>
      <dsp:spPr>
        <a:xfrm>
          <a:off x="5814056" y="1833822"/>
          <a:ext cx="1722285" cy="861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200" kern="1200" dirty="0" smtClean="0"/>
            <a:t>重要性</a:t>
          </a:r>
          <a:endParaRPr lang="zh-TW" altLang="en-US" sz="4200" kern="1200" dirty="0"/>
        </a:p>
      </dsp:txBody>
      <dsp:txXfrm>
        <a:off x="5839278" y="1859044"/>
        <a:ext cx="1671841" cy="810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2C10-1714-7F40-8B7E-B9EEC6A4487A}">
      <dsp:nvSpPr>
        <dsp:cNvPr id="0" name=""/>
        <dsp:cNvSpPr/>
      </dsp:nvSpPr>
      <dsp:spPr>
        <a:xfrm>
          <a:off x="538761" y="874792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400" kern="1200" dirty="0" smtClean="0"/>
            <a:t>點入</a:t>
          </a:r>
          <a:endParaRPr lang="en-US" altLang="zh-TW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400" kern="1200" dirty="0" smtClean="0"/>
            <a:t>投票網頁</a:t>
          </a:r>
          <a:endParaRPr lang="zh-TW" altLang="en-US" sz="1400" kern="1200" dirty="0"/>
        </a:p>
      </dsp:txBody>
      <dsp:txXfrm>
        <a:off x="561202" y="897233"/>
        <a:ext cx="1232108" cy="721312"/>
      </dsp:txXfrm>
    </dsp:sp>
    <dsp:sp modelId="{C00A8B60-BDE1-6D46-8775-2996D38A4B65}">
      <dsp:nvSpPr>
        <dsp:cNvPr id="0" name=""/>
        <dsp:cNvSpPr/>
      </dsp:nvSpPr>
      <dsp:spPr>
        <a:xfrm>
          <a:off x="1928127" y="1099542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1928127" y="1162881"/>
        <a:ext cx="189505" cy="190015"/>
      </dsp:txXfrm>
    </dsp:sp>
    <dsp:sp modelId="{57040B19-F068-F047-8F43-585348273330}">
      <dsp:nvSpPr>
        <dsp:cNvPr id="0" name=""/>
        <dsp:cNvSpPr/>
      </dsp:nvSpPr>
      <dsp:spPr>
        <a:xfrm>
          <a:off x="2326548" y="874792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19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投票說明</a:t>
          </a:r>
          <a:endParaRPr lang="zh-TW" altLang="en-US" sz="1400" kern="1200" dirty="0"/>
        </a:p>
      </dsp:txBody>
      <dsp:txXfrm>
        <a:off x="2348989" y="897233"/>
        <a:ext cx="1232108" cy="721312"/>
      </dsp:txXfrm>
    </dsp:sp>
    <dsp:sp modelId="{6A7CDC6B-0816-104E-9033-874A8C7C2551}">
      <dsp:nvSpPr>
        <dsp:cNvPr id="0" name=""/>
        <dsp:cNvSpPr/>
      </dsp:nvSpPr>
      <dsp:spPr>
        <a:xfrm>
          <a:off x="3715914" y="1099542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21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715914" y="1162881"/>
        <a:ext cx="189505" cy="190015"/>
      </dsp:txXfrm>
    </dsp:sp>
    <dsp:sp modelId="{7F5B07DD-F2A7-3F4D-923D-AB6A12E07E13}">
      <dsp:nvSpPr>
        <dsp:cNvPr id="0" name=""/>
        <dsp:cNvSpPr/>
      </dsp:nvSpPr>
      <dsp:spPr>
        <a:xfrm>
          <a:off x="4114335" y="874792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39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填寫需求主角資料</a:t>
          </a:r>
          <a:endParaRPr lang="zh-TW" altLang="en-US" sz="1400" kern="1200" dirty="0"/>
        </a:p>
      </dsp:txBody>
      <dsp:txXfrm>
        <a:off x="4136776" y="897233"/>
        <a:ext cx="1232108" cy="721312"/>
      </dsp:txXfrm>
    </dsp:sp>
    <dsp:sp modelId="{11E9CEEE-0BD6-E84E-AB0C-34D90DD80807}">
      <dsp:nvSpPr>
        <dsp:cNvPr id="0" name=""/>
        <dsp:cNvSpPr/>
      </dsp:nvSpPr>
      <dsp:spPr>
        <a:xfrm>
          <a:off x="5503701" y="1099542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42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5503701" y="1162881"/>
        <a:ext cx="189505" cy="190015"/>
      </dsp:txXfrm>
    </dsp:sp>
    <dsp:sp modelId="{7EB88605-67B5-3C4B-99A3-084FCBD81C12}">
      <dsp:nvSpPr>
        <dsp:cNvPr id="0" name=""/>
        <dsp:cNvSpPr/>
      </dsp:nvSpPr>
      <dsp:spPr>
        <a:xfrm>
          <a:off x="5902122" y="874792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59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需求</a:t>
          </a:r>
          <a:r>
            <a:rPr lang="en-US" altLang="zh-TW" sz="1400" kern="1200" dirty="0" smtClean="0"/>
            <a:t>5</a:t>
          </a:r>
          <a:r>
            <a:rPr lang="zh-TW" altLang="en-US" sz="1400" kern="1200" dirty="0" smtClean="0"/>
            <a:t>選</a:t>
          </a:r>
          <a:r>
            <a:rPr lang="en-US" altLang="zh-TW" sz="1400" kern="1200" dirty="0" smtClean="0"/>
            <a:t>2</a:t>
          </a:r>
          <a:br>
            <a:rPr lang="en-US" altLang="zh-TW" sz="1400" kern="1200" dirty="0" smtClean="0"/>
          </a:br>
          <a:r>
            <a:rPr lang="en-US" altLang="zh-TW" sz="1400" kern="1200" dirty="0" smtClean="0"/>
            <a:t>[</a:t>
          </a:r>
          <a:r>
            <a:rPr lang="zh-TW" altLang="en-US" sz="1400" kern="1200" dirty="0" smtClean="0"/>
            <a:t> </a:t>
          </a:r>
          <a:r>
            <a:rPr lang="en-US" altLang="zh-TW" sz="1400" kern="1200" dirty="0" smtClean="0"/>
            <a:t>I</a:t>
          </a:r>
          <a:r>
            <a:rPr lang="zh-TW" altLang="en-US" sz="1400" kern="1200" dirty="0" smtClean="0"/>
            <a:t> </a:t>
          </a:r>
          <a:r>
            <a:rPr lang="en-US" altLang="zh-TW" sz="1400" kern="1200" dirty="0" smtClean="0"/>
            <a:t>]</a:t>
          </a:r>
          <a:r>
            <a:rPr lang="zh-TW" altLang="en-US" sz="1400" kern="1200" smtClean="0"/>
            <a:t> </a:t>
          </a:r>
          <a:endParaRPr lang="zh-TW" altLang="en-US" sz="1400" kern="1200" dirty="0"/>
        </a:p>
      </dsp:txBody>
      <dsp:txXfrm>
        <a:off x="5924563" y="897233"/>
        <a:ext cx="1232108" cy="721312"/>
      </dsp:txXfrm>
    </dsp:sp>
    <dsp:sp modelId="{F70ED0BF-2D54-8340-9009-85BE844EC362}">
      <dsp:nvSpPr>
        <dsp:cNvPr id="0" name=""/>
        <dsp:cNvSpPr/>
      </dsp:nvSpPr>
      <dsp:spPr>
        <a:xfrm>
          <a:off x="7291488" y="1099542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64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7291488" y="1162881"/>
        <a:ext cx="189505" cy="190015"/>
      </dsp:txXfrm>
    </dsp:sp>
    <dsp:sp modelId="{B9817981-0D2A-A74C-8B63-DBC3BB67D20A}">
      <dsp:nvSpPr>
        <dsp:cNvPr id="0" name=""/>
        <dsp:cNvSpPr/>
      </dsp:nvSpPr>
      <dsp:spPr>
        <a:xfrm>
          <a:off x="7689909" y="874792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79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需求</a:t>
          </a:r>
          <a:r>
            <a:rPr lang="en-US" altLang="zh-TW" sz="1400" kern="1200" dirty="0" smtClean="0"/>
            <a:t>5</a:t>
          </a:r>
          <a:r>
            <a:rPr lang="zh-TW" altLang="en-US" sz="1400" kern="1200" dirty="0" smtClean="0"/>
            <a:t>選</a:t>
          </a:r>
          <a:r>
            <a:rPr lang="en-US" altLang="zh-TW" sz="1400" kern="1200" dirty="0" smtClean="0"/>
            <a:t>2</a:t>
          </a:r>
          <a:br>
            <a:rPr lang="en-US" altLang="zh-TW" sz="1400" kern="1200" dirty="0" smtClean="0"/>
          </a:br>
          <a:r>
            <a:rPr lang="en-US" altLang="zh-TW" sz="1400" kern="1200" dirty="0" smtClean="0"/>
            <a:t>[ II ]</a:t>
          </a:r>
          <a:endParaRPr lang="zh-TW" altLang="en-US" sz="1400" kern="1200" dirty="0"/>
        </a:p>
      </dsp:txBody>
      <dsp:txXfrm>
        <a:off x="7712350" y="897233"/>
        <a:ext cx="1232108" cy="721312"/>
      </dsp:txXfrm>
    </dsp:sp>
    <dsp:sp modelId="{FBA04296-45F6-BD4A-9941-D7A837AD81E2}">
      <dsp:nvSpPr>
        <dsp:cNvPr id="0" name=""/>
        <dsp:cNvSpPr/>
      </dsp:nvSpPr>
      <dsp:spPr>
        <a:xfrm rot="5400000">
          <a:off x="8150600" y="1808054"/>
          <a:ext cx="355607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85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-5400000">
        <a:off x="8233396" y="1788597"/>
        <a:ext cx="190015" cy="260599"/>
      </dsp:txXfrm>
    </dsp:sp>
    <dsp:sp modelId="{2A087DA4-9728-4F5D-AD83-E2B9EDDAAC81}">
      <dsp:nvSpPr>
        <dsp:cNvPr id="0" name=""/>
        <dsp:cNvSpPr/>
      </dsp:nvSpPr>
      <dsp:spPr>
        <a:xfrm>
          <a:off x="7689909" y="2311944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99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需求</a:t>
          </a:r>
          <a:r>
            <a:rPr lang="en-US" altLang="zh-TW" sz="1400" kern="1200" dirty="0" smtClean="0"/>
            <a:t/>
          </a:r>
          <a:br>
            <a:rPr lang="en-US" altLang="zh-TW" sz="1400" kern="1200" dirty="0" smtClean="0"/>
          </a:br>
          <a:r>
            <a:rPr lang="zh-TW" altLang="en-US" sz="1400" kern="1200" dirty="0" smtClean="0"/>
            <a:t>四選二</a:t>
          </a:r>
          <a:endParaRPr lang="zh-TW" altLang="en-US" sz="1400" kern="1200" dirty="0"/>
        </a:p>
      </dsp:txBody>
      <dsp:txXfrm>
        <a:off x="7712350" y="2334385"/>
        <a:ext cx="1232108" cy="721312"/>
      </dsp:txXfrm>
    </dsp:sp>
    <dsp:sp modelId="{786EBE60-B49A-480B-AC9A-26A6765DC84F}">
      <dsp:nvSpPr>
        <dsp:cNvPr id="0" name=""/>
        <dsp:cNvSpPr/>
      </dsp:nvSpPr>
      <dsp:spPr>
        <a:xfrm rot="10800000">
          <a:off x="7306811" y="2536694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107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10800000">
        <a:off x="7388028" y="2600033"/>
        <a:ext cx="189505" cy="190015"/>
      </dsp:txXfrm>
    </dsp:sp>
    <dsp:sp modelId="{66B2A58B-19C2-DE46-BA22-59C9389361F2}">
      <dsp:nvSpPr>
        <dsp:cNvPr id="0" name=""/>
        <dsp:cNvSpPr/>
      </dsp:nvSpPr>
      <dsp:spPr>
        <a:xfrm>
          <a:off x="5902122" y="2311944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119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需求</a:t>
          </a:r>
          <a:r>
            <a:rPr lang="en-US" altLang="zh-TW" sz="1400" kern="1200" dirty="0" smtClean="0"/>
            <a:t>1</a:t>
          </a:r>
          <a:r>
            <a:rPr lang="zh-TW" altLang="en-US" sz="1400" kern="1200" dirty="0" smtClean="0"/>
            <a:t>的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痛點</a:t>
          </a:r>
          <a:r>
            <a:rPr lang="en-US" altLang="zh-TW" sz="1400" kern="1200" dirty="0" smtClean="0"/>
            <a:t>6</a:t>
          </a:r>
          <a:r>
            <a:rPr lang="zh-TW" altLang="en-US" sz="1400" kern="1200" dirty="0" smtClean="0"/>
            <a:t>選</a:t>
          </a:r>
          <a:r>
            <a:rPr lang="en-US" altLang="zh-TW" sz="1400" kern="1200" dirty="0" smtClean="0"/>
            <a:t>2</a:t>
          </a:r>
          <a:endParaRPr lang="zh-TW" altLang="en-US" sz="1400" kern="1200" dirty="0"/>
        </a:p>
      </dsp:txBody>
      <dsp:txXfrm>
        <a:off x="5924563" y="2334385"/>
        <a:ext cx="1232108" cy="721312"/>
      </dsp:txXfrm>
    </dsp:sp>
    <dsp:sp modelId="{5E1863FA-36C6-BF47-9F93-271857BB4382}">
      <dsp:nvSpPr>
        <dsp:cNvPr id="0" name=""/>
        <dsp:cNvSpPr/>
      </dsp:nvSpPr>
      <dsp:spPr>
        <a:xfrm rot="10800000">
          <a:off x="5519025" y="2536694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128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10800000">
        <a:off x="5600242" y="2600033"/>
        <a:ext cx="189505" cy="190015"/>
      </dsp:txXfrm>
    </dsp:sp>
    <dsp:sp modelId="{BE18C9A0-224B-6F49-B98B-4ED501F60BFC}">
      <dsp:nvSpPr>
        <dsp:cNvPr id="0" name=""/>
        <dsp:cNvSpPr/>
      </dsp:nvSpPr>
      <dsp:spPr>
        <a:xfrm>
          <a:off x="4114335" y="2311944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139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需求</a:t>
          </a:r>
          <a:r>
            <a:rPr lang="en-US" altLang="zh-TW" sz="1400" kern="1200" dirty="0" smtClean="0"/>
            <a:t>2</a:t>
          </a:r>
          <a:r>
            <a:rPr lang="zh-TW" altLang="en-US" sz="1400" kern="1200" dirty="0" smtClean="0"/>
            <a:t>的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痛點</a:t>
          </a:r>
          <a:r>
            <a:rPr lang="en-US" altLang="zh-TW" sz="1400" kern="1200" dirty="0" smtClean="0"/>
            <a:t>6</a:t>
          </a:r>
          <a:r>
            <a:rPr lang="zh-TW" altLang="en-US" sz="1400" kern="1200" dirty="0" smtClean="0"/>
            <a:t>選</a:t>
          </a:r>
          <a:r>
            <a:rPr lang="en-US" altLang="zh-TW" sz="1400" kern="1200" dirty="0" smtClean="0"/>
            <a:t>2</a:t>
          </a:r>
          <a:endParaRPr lang="zh-TW" altLang="en-US" sz="1400" kern="1200" dirty="0"/>
        </a:p>
      </dsp:txBody>
      <dsp:txXfrm>
        <a:off x="4136776" y="2334385"/>
        <a:ext cx="1232108" cy="721312"/>
      </dsp:txXfrm>
    </dsp:sp>
    <dsp:sp modelId="{C56C2829-E24E-5546-9765-61392E3AB29C}">
      <dsp:nvSpPr>
        <dsp:cNvPr id="0" name=""/>
        <dsp:cNvSpPr/>
      </dsp:nvSpPr>
      <dsp:spPr>
        <a:xfrm rot="10800000">
          <a:off x="3731238" y="2536694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149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10800000">
        <a:off x="3812455" y="2600033"/>
        <a:ext cx="189505" cy="190015"/>
      </dsp:txXfrm>
    </dsp:sp>
    <dsp:sp modelId="{AB2178D2-B723-3040-AAAF-2C0AA97709C1}">
      <dsp:nvSpPr>
        <dsp:cNvPr id="0" name=""/>
        <dsp:cNvSpPr/>
      </dsp:nvSpPr>
      <dsp:spPr>
        <a:xfrm>
          <a:off x="1792677" y="2151782"/>
          <a:ext cx="1810862" cy="10865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159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400" kern="1200" dirty="0" smtClean="0"/>
            <a:t>完成基本題</a:t>
          </a:r>
          <a:endParaRPr lang="zh-TW" altLang="en-US" sz="1400" kern="1200" dirty="0"/>
        </a:p>
        <a:p>
          <a:pPr marL="114300" lvl="1" indent="-11430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zh-TW" altLang="en-US" sz="1400" b="1" kern="1200" dirty="0" smtClean="0"/>
            <a:t>選填加分題</a:t>
          </a:r>
          <a:endParaRPr lang="zh-TW" altLang="en-US" sz="1400" b="1" kern="1200" dirty="0"/>
        </a:p>
        <a:p>
          <a:pPr marL="114300" lvl="1" indent="-11430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altLang="zh-TW" sz="1400" b="1" kern="1200" dirty="0" smtClean="0">
              <a:solidFill>
                <a:schemeClr val="accent1"/>
              </a:solidFill>
            </a:rPr>
            <a:t>END</a:t>
          </a:r>
          <a:r>
            <a:rPr lang="zh-TW" altLang="en-US" sz="1400" b="1" kern="1200" dirty="0" smtClean="0">
              <a:solidFill>
                <a:schemeClr val="accent1"/>
              </a:solidFill>
            </a:rPr>
            <a:t>看結果</a:t>
          </a:r>
          <a:endParaRPr lang="zh-TW" altLang="en-US" sz="1400" b="1" kern="1200" dirty="0">
            <a:solidFill>
              <a:schemeClr val="accent1"/>
            </a:solidFill>
          </a:endParaRPr>
        </a:p>
      </dsp:txBody>
      <dsp:txXfrm>
        <a:off x="1824500" y="2183605"/>
        <a:ext cx="1747216" cy="1022871"/>
      </dsp:txXfrm>
    </dsp:sp>
    <dsp:sp modelId="{93AA4DF2-B0C8-8E46-BB1D-C7FFF1D4EE73}">
      <dsp:nvSpPr>
        <dsp:cNvPr id="0" name=""/>
        <dsp:cNvSpPr/>
      </dsp:nvSpPr>
      <dsp:spPr>
        <a:xfrm rot="10800000">
          <a:off x="1409579" y="2536694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171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10800000">
        <a:off x="1490796" y="2600033"/>
        <a:ext cx="189505" cy="190015"/>
      </dsp:txXfrm>
    </dsp:sp>
    <dsp:sp modelId="{4FAC43BB-6818-5F44-83AD-1DF7AC6247E1}">
      <dsp:nvSpPr>
        <dsp:cNvPr id="0" name=""/>
        <dsp:cNvSpPr/>
      </dsp:nvSpPr>
      <dsp:spPr>
        <a:xfrm>
          <a:off x="4890" y="2311944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178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[</a:t>
          </a:r>
          <a:r>
            <a:rPr lang="zh-TW" altLang="en-US" sz="1400" kern="1200" dirty="0" smtClean="0"/>
            <a:t>加分題</a:t>
          </a:r>
          <a:r>
            <a:rPr lang="en-US" altLang="zh-TW" sz="1400" kern="1200" dirty="0" smtClean="0"/>
            <a:t>]</a:t>
          </a:r>
          <a:r>
            <a:rPr lang="zh-TW" altLang="en-US" sz="1400" kern="1200" dirty="0" smtClean="0"/>
            <a:t>痛點</a:t>
          </a:r>
          <a:r>
            <a:rPr lang="en-US" altLang="zh-TW" sz="1400" kern="1200" dirty="0" smtClean="0"/>
            <a:t>1</a:t>
          </a:r>
          <a:r>
            <a:rPr lang="zh-TW" altLang="en-US" sz="1400" kern="1200" dirty="0" smtClean="0"/>
            <a:t>的解法屬性</a:t>
          </a:r>
          <a:endParaRPr lang="zh-TW" altLang="en-US" sz="1400" kern="1200" dirty="0"/>
        </a:p>
      </dsp:txBody>
      <dsp:txXfrm>
        <a:off x="27331" y="2334385"/>
        <a:ext cx="1232108" cy="721312"/>
      </dsp:txXfrm>
    </dsp:sp>
    <dsp:sp modelId="{CAE2A271-1539-3C4F-B065-0CA10CCEDB4E}">
      <dsp:nvSpPr>
        <dsp:cNvPr id="0" name=""/>
        <dsp:cNvSpPr/>
      </dsp:nvSpPr>
      <dsp:spPr>
        <a:xfrm rot="5400000">
          <a:off x="465581" y="3245206"/>
          <a:ext cx="355607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192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-5400000">
        <a:off x="548377" y="3225749"/>
        <a:ext cx="190015" cy="260599"/>
      </dsp:txXfrm>
    </dsp:sp>
    <dsp:sp modelId="{11BA4FD7-EDCE-7E47-8FA7-7CC5C93CCAD2}">
      <dsp:nvSpPr>
        <dsp:cNvPr id="0" name=""/>
        <dsp:cNvSpPr/>
      </dsp:nvSpPr>
      <dsp:spPr>
        <a:xfrm>
          <a:off x="4890" y="3749096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198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[</a:t>
          </a:r>
          <a:r>
            <a:rPr lang="zh-TW" altLang="en-US" sz="1400" kern="1200" dirty="0" smtClean="0"/>
            <a:t>加分題</a:t>
          </a:r>
          <a:r>
            <a:rPr lang="en-US" altLang="zh-TW" sz="1400" kern="1200" dirty="0" smtClean="0"/>
            <a:t>]</a:t>
          </a:r>
          <a:r>
            <a:rPr lang="zh-TW" altLang="en-US" sz="1400" kern="1200" dirty="0" smtClean="0"/>
            <a:t>痛點</a:t>
          </a:r>
          <a:r>
            <a:rPr lang="en-US" altLang="zh-TW" sz="1400" kern="1200" dirty="0" smtClean="0"/>
            <a:t>2</a:t>
          </a:r>
          <a:r>
            <a:rPr lang="zh-TW" altLang="en-US" sz="1400" kern="1200" dirty="0" smtClean="0"/>
            <a:t>的解法屬性</a:t>
          </a:r>
          <a:endParaRPr lang="zh-TW" altLang="en-US" sz="1400" kern="1200" dirty="0"/>
        </a:p>
      </dsp:txBody>
      <dsp:txXfrm>
        <a:off x="27331" y="3771537"/>
        <a:ext cx="1232108" cy="721312"/>
      </dsp:txXfrm>
    </dsp:sp>
    <dsp:sp modelId="{54E4856A-3606-0444-9342-4925F4EE69F3}">
      <dsp:nvSpPr>
        <dsp:cNvPr id="0" name=""/>
        <dsp:cNvSpPr/>
      </dsp:nvSpPr>
      <dsp:spPr>
        <a:xfrm>
          <a:off x="1394256" y="3973846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214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1394256" y="4037185"/>
        <a:ext cx="189505" cy="190015"/>
      </dsp:txXfrm>
    </dsp:sp>
    <dsp:sp modelId="{2177B0D2-9027-494B-B6CA-EC3C4A27E2E2}">
      <dsp:nvSpPr>
        <dsp:cNvPr id="0" name=""/>
        <dsp:cNvSpPr/>
      </dsp:nvSpPr>
      <dsp:spPr>
        <a:xfrm>
          <a:off x="1792677" y="3749096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218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[</a:t>
          </a:r>
          <a:r>
            <a:rPr lang="zh-TW" altLang="en-US" sz="1400" kern="1200" dirty="0" smtClean="0"/>
            <a:t>加分題</a:t>
          </a:r>
          <a:r>
            <a:rPr lang="en-US" altLang="zh-TW" sz="1400" kern="1200" dirty="0" smtClean="0"/>
            <a:t>]</a:t>
          </a:r>
          <a:r>
            <a:rPr lang="zh-TW" altLang="en-US" sz="1400" kern="1200" dirty="0" smtClean="0"/>
            <a:t>痛點</a:t>
          </a:r>
          <a:r>
            <a:rPr lang="en-US" altLang="zh-TW" sz="1400" kern="1200" dirty="0" smtClean="0"/>
            <a:t>3</a:t>
          </a:r>
          <a:r>
            <a:rPr lang="zh-TW" altLang="en-US" sz="1400" kern="1200" dirty="0" smtClean="0"/>
            <a:t>的解法屬性</a:t>
          </a:r>
          <a:endParaRPr lang="zh-TW" altLang="en-US" sz="1400" kern="1200" dirty="0"/>
        </a:p>
      </dsp:txBody>
      <dsp:txXfrm>
        <a:off x="1815118" y="3771537"/>
        <a:ext cx="1232108" cy="721312"/>
      </dsp:txXfrm>
    </dsp:sp>
    <dsp:sp modelId="{AA53BD42-EA30-E041-AF11-3A8C228D4D0C}">
      <dsp:nvSpPr>
        <dsp:cNvPr id="0" name=""/>
        <dsp:cNvSpPr/>
      </dsp:nvSpPr>
      <dsp:spPr>
        <a:xfrm>
          <a:off x="3182042" y="3973846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235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182042" y="4037185"/>
        <a:ext cx="189505" cy="190015"/>
      </dsp:txXfrm>
    </dsp:sp>
    <dsp:sp modelId="{0D1AEFEE-530F-214F-B4E5-4A1A731FEBE5}">
      <dsp:nvSpPr>
        <dsp:cNvPr id="0" name=""/>
        <dsp:cNvSpPr/>
      </dsp:nvSpPr>
      <dsp:spPr>
        <a:xfrm>
          <a:off x="3580463" y="3749096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238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[</a:t>
          </a:r>
          <a:r>
            <a:rPr lang="zh-TW" altLang="en-US" sz="1400" kern="1200" dirty="0" smtClean="0"/>
            <a:t>加分題</a:t>
          </a:r>
          <a:r>
            <a:rPr lang="en-US" altLang="zh-TW" sz="1400" kern="1200" dirty="0" smtClean="0"/>
            <a:t>]</a:t>
          </a:r>
          <a:r>
            <a:rPr lang="zh-TW" altLang="en-US" sz="1400" kern="1200" dirty="0" smtClean="0"/>
            <a:t>痛點</a:t>
          </a:r>
          <a:r>
            <a:rPr lang="en-US" altLang="zh-TW" sz="1400" kern="1200" dirty="0" smtClean="0"/>
            <a:t>4</a:t>
          </a:r>
          <a:r>
            <a:rPr lang="zh-TW" altLang="en-US" sz="1400" kern="1200" dirty="0" smtClean="0"/>
            <a:t>的解法屬性</a:t>
          </a:r>
          <a:endParaRPr lang="zh-TW" altLang="en-US" sz="1400" kern="1200" dirty="0"/>
        </a:p>
      </dsp:txBody>
      <dsp:txXfrm>
        <a:off x="3602904" y="3771537"/>
        <a:ext cx="1232108" cy="721312"/>
      </dsp:txXfrm>
    </dsp:sp>
    <dsp:sp modelId="{16ADCBB1-3E46-1E4E-8FEA-9F7E9BE83AB9}">
      <dsp:nvSpPr>
        <dsp:cNvPr id="0" name=""/>
        <dsp:cNvSpPr/>
      </dsp:nvSpPr>
      <dsp:spPr>
        <a:xfrm>
          <a:off x="4969829" y="3973846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257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4969829" y="4037185"/>
        <a:ext cx="189505" cy="190015"/>
      </dsp:txXfrm>
    </dsp:sp>
    <dsp:sp modelId="{F64BD47C-047D-E74F-AC31-1C68A2225B38}">
      <dsp:nvSpPr>
        <dsp:cNvPr id="0" name=""/>
        <dsp:cNvSpPr/>
      </dsp:nvSpPr>
      <dsp:spPr>
        <a:xfrm>
          <a:off x="5368250" y="3749096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258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400" kern="1200" dirty="0" smtClean="0"/>
            <a:t>生活滿意度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400" kern="1200" dirty="0" smtClean="0"/>
            <a:t>調查選</a:t>
          </a:r>
          <a:r>
            <a:rPr lang="en-US" altLang="zh-TW" sz="1400" kern="1200" dirty="0" smtClean="0"/>
            <a:t>2</a:t>
          </a:r>
          <a:endParaRPr lang="zh-TW" altLang="en-US" sz="1400" kern="1200" dirty="0"/>
        </a:p>
      </dsp:txBody>
      <dsp:txXfrm>
        <a:off x="5390691" y="3771537"/>
        <a:ext cx="1232108" cy="721312"/>
      </dsp:txXfrm>
    </dsp:sp>
    <dsp:sp modelId="{E84F03D4-586E-9046-8075-5F1DAE20E73A}">
      <dsp:nvSpPr>
        <dsp:cNvPr id="0" name=""/>
        <dsp:cNvSpPr/>
      </dsp:nvSpPr>
      <dsp:spPr>
        <a:xfrm>
          <a:off x="6757616" y="3973846"/>
          <a:ext cx="270722" cy="316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-2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500" kern="1200"/>
        </a:p>
      </dsp:txBody>
      <dsp:txXfrm>
        <a:off x="6757616" y="4037185"/>
        <a:ext cx="189505" cy="190015"/>
      </dsp:txXfrm>
    </dsp:sp>
    <dsp:sp modelId="{0B02E43C-5B3A-4440-825C-C07D52A144A9}">
      <dsp:nvSpPr>
        <dsp:cNvPr id="0" name=""/>
        <dsp:cNvSpPr/>
      </dsp:nvSpPr>
      <dsp:spPr>
        <a:xfrm>
          <a:off x="7156037" y="3749096"/>
          <a:ext cx="1276990" cy="766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-2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填聯絡資料看個人結果</a:t>
          </a:r>
          <a:endParaRPr lang="zh-TW" altLang="en-US" sz="1400" kern="1200" dirty="0"/>
        </a:p>
      </dsp:txBody>
      <dsp:txXfrm>
        <a:off x="7178478" y="3771537"/>
        <a:ext cx="1232108" cy="721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0DB8-5F34-4C79-9A41-37DC5C688DB9}" type="datetimeFigureOut">
              <a:rPr lang="zh-TW" altLang="en-US" smtClean="0"/>
              <a:pPr/>
              <a:t>2017/3/3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F71D0-2794-41AA-BE47-7322E9BCCF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50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＊＊＊產出確定頁數的版本</a:t>
            </a:r>
          </a:p>
          <a:p>
            <a:r>
              <a:rPr kumimoji="1" lang="zh-TW" altLang="en-US" dirty="0" smtClean="0"/>
              <a:t>＊＊＊在正式投票之前把痛點的內容撒出去（透過康健傳播），內容不需要放在投票</a:t>
            </a:r>
            <a:r>
              <a:rPr kumimoji="1" lang="en-US" altLang="zh-TW" dirty="0" smtClean="0"/>
              <a:t>site</a:t>
            </a:r>
            <a:endParaRPr kumimoji="1" lang="zh-TW" altLang="en-US" dirty="0" smtClean="0"/>
          </a:p>
          <a:p>
            <a:r>
              <a:rPr kumimoji="1" lang="zh-TW" altLang="en-US" dirty="0" smtClean="0"/>
              <a:t>需要</a:t>
            </a:r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上</a:t>
            </a:r>
            <a:r>
              <a:rPr kumimoji="1" lang="en-US" altLang="zh-TW" dirty="0" smtClean="0"/>
              <a:t>prototype</a:t>
            </a:r>
            <a:r>
              <a:rPr kumimoji="1" lang="zh-TW" altLang="en-US" dirty="0" smtClean="0"/>
              <a:t>的測試</a:t>
            </a:r>
          </a:p>
          <a:p>
            <a:r>
              <a:rPr kumimoji="1" lang="zh-TW" altLang="en-US" dirty="0" smtClean="0"/>
              <a:t>活動標題待解：需要一眼看見智慧城市和安老的訊息，為自己發聲</a:t>
            </a:r>
          </a:p>
          <a:p>
            <a:r>
              <a:rPr kumimoji="1" lang="zh-TW" altLang="en-US" dirty="0" smtClean="0"/>
              <a:t>智慧城市在地老化（</a:t>
            </a:r>
            <a:r>
              <a:rPr kumimoji="1" lang="en-US" altLang="zh-TW" dirty="0" smtClean="0"/>
              <a:t>tang</a:t>
            </a:r>
            <a:r>
              <a:rPr kumimoji="1" lang="zh-TW" altLang="en-US" dirty="0" smtClean="0"/>
              <a:t>：幫政府為當地長者的需求做排序）</a:t>
            </a:r>
          </a:p>
          <a:p>
            <a:r>
              <a:rPr kumimoji="1" lang="zh-TW" altLang="en-US" dirty="0" smtClean="0"/>
              <a:t>投票日期</a:t>
            </a:r>
            <a:r>
              <a:rPr kumimoji="1" lang="en-US" altLang="zh-TW" dirty="0" smtClean="0"/>
              <a:t>5/3</a:t>
            </a:r>
            <a:r>
              <a:rPr kumimoji="1" lang="zh-TW" altLang="en-US" dirty="0" smtClean="0"/>
              <a:t>或</a:t>
            </a:r>
            <a:r>
              <a:rPr kumimoji="1" lang="en-US" altLang="zh-TW" dirty="0" smtClean="0"/>
              <a:t>5/11</a:t>
            </a:r>
            <a:r>
              <a:rPr kumimoji="1" lang="zh-TW" altLang="en-US" dirty="0" smtClean="0"/>
              <a:t>，投票時間段縮減為四週</a:t>
            </a:r>
          </a:p>
          <a:p>
            <a:r>
              <a:rPr kumimoji="1" lang="zh-TW" altLang="en-US" dirty="0" smtClean="0"/>
              <a:t>第二階段：看地方政府是不是要參與往下</a:t>
            </a:r>
            <a:r>
              <a:rPr kumimoji="1" lang="en-US" altLang="zh-TW" dirty="0" err="1" smtClean="0"/>
              <a:t>ivoting</a:t>
            </a:r>
            <a:endParaRPr kumimoji="1" lang="zh-TW" altLang="en-US" dirty="0" smtClean="0"/>
          </a:p>
          <a:p>
            <a:r>
              <a:rPr kumimoji="1" lang="zh-TW" altLang="en-US" dirty="0" smtClean="0"/>
              <a:t>團隊需要處理過處理過短時間大量線上</a:t>
            </a:r>
            <a:r>
              <a:rPr kumimoji="1" lang="en-US" altLang="zh-TW" dirty="0" smtClean="0"/>
              <a:t>data</a:t>
            </a:r>
            <a:r>
              <a:rPr kumimoji="1" lang="zh-TW" altLang="en-US" dirty="0" smtClean="0"/>
              <a:t>的能力</a:t>
            </a:r>
          </a:p>
          <a:p>
            <a:r>
              <a:rPr kumimoji="1" lang="zh-TW" altLang="en-US" dirty="0" smtClean="0"/>
              <a:t>投票系統選項：問中華電信、</a:t>
            </a:r>
            <a:r>
              <a:rPr kumimoji="1" lang="en-US" altLang="zh-TW" dirty="0" err="1" smtClean="0"/>
              <a:t>acer</a:t>
            </a:r>
            <a:r>
              <a:rPr kumimoji="1" lang="zh-TW" altLang="en-US" dirty="0" smtClean="0"/>
              <a:t>確定不行</a:t>
            </a:r>
          </a:p>
          <a:p>
            <a:r>
              <a:rPr kumimoji="1" lang="zh-TW" altLang="en-US" dirty="0" smtClean="0"/>
              <a:t>投票後台的雲：</a:t>
            </a:r>
            <a:r>
              <a:rPr kumimoji="1" lang="en-US" altLang="zh-TW" dirty="0" err="1" smtClean="0"/>
              <a:t>acer</a:t>
            </a:r>
            <a:endParaRPr kumimoji="1" lang="zh-TW" altLang="en-US" dirty="0" smtClean="0"/>
          </a:p>
          <a:p>
            <a:r>
              <a:rPr kumimoji="1" lang="zh-TW" altLang="en-US" dirty="0" smtClean="0"/>
              <a:t>錄音需要現在開始</a:t>
            </a:r>
          </a:p>
          <a:p>
            <a:r>
              <a:rPr kumimoji="1" lang="zh-TW" altLang="en-US" dirty="0" smtClean="0"/>
              <a:t>ＣＣＣ：文字的內容、給老人家的</a:t>
            </a:r>
            <a:r>
              <a:rPr kumimoji="1" lang="en-US" altLang="zh-TW" dirty="0" smtClean="0"/>
              <a:t>cue</a:t>
            </a:r>
            <a:r>
              <a:rPr kumimoji="1" lang="zh-TW" altLang="en-US" dirty="0" smtClean="0"/>
              <a:t>和修正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893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填寫抽獎資料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370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各縣市目前累積的投票數（是否放在個人</a:t>
            </a:r>
            <a:r>
              <a:rPr kumimoji="1" lang="en-US" altLang="zh-TW" dirty="0" smtClean="0"/>
              <a:t>report</a:t>
            </a:r>
            <a:r>
              <a:rPr kumimoji="1" lang="zh-TW" altLang="en-US" dirty="0" smtClean="0"/>
              <a:t>或是放在活動網站）</a:t>
            </a:r>
          </a:p>
          <a:p>
            <a:r>
              <a:rPr kumimoji="1" lang="zh-TW" altLang="en-US" dirty="0" smtClean="0"/>
              <a:t>給一個按鈕看看各縣市的投票比率（熱度？），縣市的投票數可以到活動熱起來才顯示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578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各縣市目前累積的投票數（是否放在個人</a:t>
            </a:r>
            <a:r>
              <a:rPr kumimoji="1" lang="en-US" altLang="zh-TW" dirty="0" smtClean="0"/>
              <a:t>report</a:t>
            </a:r>
            <a:r>
              <a:rPr kumimoji="1" lang="zh-TW" altLang="en-US" dirty="0" smtClean="0"/>
              <a:t>或是放在活動網站）</a:t>
            </a:r>
          </a:p>
          <a:p>
            <a:r>
              <a:rPr kumimoji="1" lang="zh-TW" altLang="en-US" dirty="0" smtClean="0"/>
              <a:t>給一個按鈕看看各縣市的投票比率（熱度？），縣市的投票數可以到活動熱起來才顯示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223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525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email</a:t>
            </a:r>
            <a:r>
              <a:rPr kumimoji="1" lang="zh-TW" altLang="en-US" dirty="0" smtClean="0"/>
              <a:t>或是電話（包含手機和市話都可以）</a:t>
            </a:r>
          </a:p>
          <a:p>
            <a:r>
              <a:rPr kumimoji="1" lang="zh-TW" altLang="en-US" dirty="0" smtClean="0"/>
              <a:t>最後有一個需求總覽的連結，連回去ＣＣＣ或是康健的網站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671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89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19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7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72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有四個解法屬性的特點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74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5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39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722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59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007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F71D0-2794-41AA-BE47-7322E9BCCFA7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3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2"/>
          <p:cNvSpPr>
            <a:spLocks noGrp="1"/>
          </p:cNvSpPr>
          <p:nvPr>
            <p:ph type="title" hasCustomPrompt="1"/>
          </p:nvPr>
        </p:nvSpPr>
        <p:spPr>
          <a:xfrm>
            <a:off x="2627784" y="1635646"/>
            <a:ext cx="5976664" cy="2808312"/>
          </a:xfrm>
          <a:prstGeom prst="rect">
            <a:avLst/>
          </a:prstGeom>
        </p:spPr>
        <p:txBody>
          <a:bodyPr anchor="b"/>
          <a:lstStyle>
            <a:lvl1pPr algn="l">
              <a:defRPr sz="44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Master TITLE GOES HERE IN uppercase 44PTS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116632" y="-668610"/>
            <a:ext cx="3386120" cy="46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627784" y="4443958"/>
            <a:ext cx="5919540" cy="672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2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4603432" y="2485550"/>
            <a:ext cx="4538929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2485550"/>
            <a:ext cx="4535488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標題 1"/>
          <p:cNvSpPr txBox="1">
            <a:spLocks/>
          </p:cNvSpPr>
          <p:nvPr userDrawn="1"/>
        </p:nvSpPr>
        <p:spPr>
          <a:xfrm>
            <a:off x="107504" y="4515966"/>
            <a:ext cx="4176464" cy="49316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E94F1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94F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9" name="內容版面配置區 25"/>
          <p:cNvSpPr>
            <a:spLocks noGrp="1"/>
          </p:cNvSpPr>
          <p:nvPr>
            <p:ph sz="quarter" idx="28"/>
          </p:nvPr>
        </p:nvSpPr>
        <p:spPr>
          <a:xfrm>
            <a:off x="4603431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17459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2張圖（兩岸對比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4603432" y="2485550"/>
            <a:ext cx="4538929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2485550"/>
            <a:ext cx="4535488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標題 1"/>
          <p:cNvSpPr txBox="1">
            <a:spLocks/>
          </p:cNvSpPr>
          <p:nvPr userDrawn="1"/>
        </p:nvSpPr>
        <p:spPr>
          <a:xfrm>
            <a:off x="107504" y="4515966"/>
            <a:ext cx="4176464" cy="49316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E94F1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94F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9" name="內容版面配置區 25"/>
          <p:cNvSpPr>
            <a:spLocks noGrp="1"/>
          </p:cNvSpPr>
          <p:nvPr>
            <p:ph sz="quarter" idx="28"/>
          </p:nvPr>
        </p:nvSpPr>
        <p:spPr>
          <a:xfrm>
            <a:off x="4603431" y="4731990"/>
            <a:ext cx="2987675" cy="288032"/>
          </a:xfrm>
          <a:prstGeom prst="rect">
            <a:avLst/>
          </a:prstGeom>
          <a:solidFill>
            <a:schemeClr val="accent2">
              <a:alpha val="69804"/>
            </a:schemeClr>
          </a:solidFill>
        </p:spPr>
        <p:txBody>
          <a:bodyPr lIns="1800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17459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3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2485550"/>
            <a:ext cx="2987824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79157" y="2485550"/>
            <a:ext cx="2987824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56176" y="2485550"/>
            <a:ext cx="2987824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27" name="內容版面配置區 25"/>
          <p:cNvSpPr>
            <a:spLocks noGrp="1"/>
          </p:cNvSpPr>
          <p:nvPr>
            <p:ph sz="quarter" idx="25"/>
          </p:nvPr>
        </p:nvSpPr>
        <p:spPr>
          <a:xfrm>
            <a:off x="3079157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9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30" name="內容版面配置區 25"/>
          <p:cNvSpPr>
            <a:spLocks noGrp="1"/>
          </p:cNvSpPr>
          <p:nvPr>
            <p:ph sz="quarter" idx="28"/>
          </p:nvPr>
        </p:nvSpPr>
        <p:spPr>
          <a:xfrm>
            <a:off x="6156325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5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17459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整體說明，含2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4603432" y="3003798"/>
            <a:ext cx="4538929" cy="213970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3003798"/>
            <a:ext cx="4535488" cy="213970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標題 1"/>
          <p:cNvSpPr txBox="1">
            <a:spLocks/>
          </p:cNvSpPr>
          <p:nvPr userDrawn="1"/>
        </p:nvSpPr>
        <p:spPr>
          <a:xfrm>
            <a:off x="107504" y="4515966"/>
            <a:ext cx="4176464" cy="49316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E94F1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94F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504221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6" name="內容版面配置區 25"/>
          <p:cNvSpPr>
            <a:spLocks noGrp="1"/>
          </p:cNvSpPr>
          <p:nvPr>
            <p:ph sz="quarter" idx="28"/>
          </p:nvPr>
        </p:nvSpPr>
        <p:spPr>
          <a:xfrm>
            <a:off x="4584992" y="4504220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7" name="圖片版面配置區 11"/>
          <p:cNvSpPr>
            <a:spLocks noGrp="1"/>
          </p:cNvSpPr>
          <p:nvPr>
            <p:ph type="pic" sz="quarter" idx="29"/>
          </p:nvPr>
        </p:nvSpPr>
        <p:spPr>
          <a:xfrm>
            <a:off x="4603432" y="796677"/>
            <a:ext cx="4538929" cy="213970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20" name="圖片版面配置區 11"/>
          <p:cNvSpPr>
            <a:spLocks noGrp="1"/>
          </p:cNvSpPr>
          <p:nvPr>
            <p:ph type="pic" sz="quarter" idx="30"/>
          </p:nvPr>
        </p:nvSpPr>
        <p:spPr>
          <a:xfrm>
            <a:off x="0" y="796677"/>
            <a:ext cx="4535488" cy="213970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21" name="內容版面配置區 25"/>
          <p:cNvSpPr>
            <a:spLocks noGrp="1"/>
          </p:cNvSpPr>
          <p:nvPr>
            <p:ph sz="quarter" idx="31"/>
          </p:nvPr>
        </p:nvSpPr>
        <p:spPr>
          <a:xfrm>
            <a:off x="0" y="2297100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2" name="內容版面配置區 25"/>
          <p:cNvSpPr>
            <a:spLocks noGrp="1"/>
          </p:cNvSpPr>
          <p:nvPr>
            <p:ph sz="quarter" idx="32"/>
          </p:nvPr>
        </p:nvSpPr>
        <p:spPr>
          <a:xfrm>
            <a:off x="4584992" y="2297099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4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6352875" y="2571750"/>
            <a:ext cx="2791125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2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3518342" y="2571750"/>
            <a:ext cx="2791125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7" name="圖片版面配置區 11"/>
          <p:cNvSpPr>
            <a:spLocks noGrp="1"/>
          </p:cNvSpPr>
          <p:nvPr>
            <p:ph type="pic" sz="quarter" idx="21"/>
          </p:nvPr>
        </p:nvSpPr>
        <p:spPr>
          <a:xfrm>
            <a:off x="6352875" y="-26938"/>
            <a:ext cx="2791125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8" name="圖片版面配置區 11"/>
          <p:cNvSpPr>
            <a:spLocks noGrp="1"/>
          </p:cNvSpPr>
          <p:nvPr>
            <p:ph type="pic" sz="quarter" idx="22"/>
          </p:nvPr>
        </p:nvSpPr>
        <p:spPr>
          <a:xfrm>
            <a:off x="3518342" y="-26938"/>
            <a:ext cx="2791125" cy="25717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487" y="1131590"/>
            <a:ext cx="3081855" cy="34588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</p:txBody>
      </p:sp>
      <p:sp>
        <p:nvSpPr>
          <p:cNvPr id="16" name="內容版面配置區 25"/>
          <p:cNvSpPr>
            <a:spLocks noGrp="1"/>
          </p:cNvSpPr>
          <p:nvPr>
            <p:ph sz="quarter" idx="27"/>
          </p:nvPr>
        </p:nvSpPr>
        <p:spPr>
          <a:xfrm>
            <a:off x="3518341" y="4731990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1" name="內容版面配置區 25"/>
          <p:cNvSpPr>
            <a:spLocks noGrp="1"/>
          </p:cNvSpPr>
          <p:nvPr>
            <p:ph sz="quarter" idx="28"/>
          </p:nvPr>
        </p:nvSpPr>
        <p:spPr>
          <a:xfrm>
            <a:off x="3510232" y="2120285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2" name="內容版面配置區 25"/>
          <p:cNvSpPr>
            <a:spLocks noGrp="1"/>
          </p:cNvSpPr>
          <p:nvPr>
            <p:ph sz="quarter" idx="29"/>
          </p:nvPr>
        </p:nvSpPr>
        <p:spPr>
          <a:xfrm>
            <a:off x="6368202" y="4731990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3" name="內容版面配置區 25"/>
          <p:cNvSpPr>
            <a:spLocks noGrp="1"/>
          </p:cNvSpPr>
          <p:nvPr>
            <p:ph sz="quarter" idx="30"/>
          </p:nvPr>
        </p:nvSpPr>
        <p:spPr>
          <a:xfrm>
            <a:off x="6360093" y="2120285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0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26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別說明，3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容版面配置區 20"/>
          <p:cNvSpPr>
            <a:spLocks noGrp="1"/>
          </p:cNvSpPr>
          <p:nvPr>
            <p:ph sz="quarter" idx="27" hasCustomPrompt="1"/>
          </p:nvPr>
        </p:nvSpPr>
        <p:spPr>
          <a:xfrm>
            <a:off x="3059832" y="2460265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731851"/>
            <a:ext cx="2987824" cy="169588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59832" y="731851"/>
            <a:ext cx="2987824" cy="169588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36929" y="731851"/>
            <a:ext cx="2987824" cy="169588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-55708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2677870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27" name="內容版面配置區 20"/>
          <p:cNvSpPr>
            <a:spLocks noGrp="1"/>
          </p:cNvSpPr>
          <p:nvPr>
            <p:ph sz="quarter" idx="25" hasCustomPrompt="1"/>
          </p:nvPr>
        </p:nvSpPr>
        <p:spPr>
          <a:xfrm>
            <a:off x="1" y="2460042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31" name="內容版面配置區 20"/>
          <p:cNvSpPr>
            <a:spLocks noGrp="1"/>
          </p:cNvSpPr>
          <p:nvPr>
            <p:ph sz="quarter" idx="29" hasCustomPrompt="1"/>
          </p:nvPr>
        </p:nvSpPr>
        <p:spPr>
          <a:xfrm>
            <a:off x="6136929" y="2460042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33" name="文字方塊 32"/>
          <p:cNvSpPr txBox="1"/>
          <p:nvPr userDrawn="1"/>
        </p:nvSpPr>
        <p:spPr>
          <a:xfrm>
            <a:off x="2987824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4" name="文字方塊 33"/>
          <p:cNvSpPr txBox="1"/>
          <p:nvPr userDrawn="1"/>
        </p:nvSpPr>
        <p:spPr>
          <a:xfrm>
            <a:off x="5721402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5" name="文字方塊 34"/>
          <p:cNvSpPr txBox="1"/>
          <p:nvPr userDrawn="1"/>
        </p:nvSpPr>
        <p:spPr>
          <a:xfrm>
            <a:off x="6052782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6" name="文字方塊 35"/>
          <p:cNvSpPr txBox="1"/>
          <p:nvPr userDrawn="1"/>
        </p:nvSpPr>
        <p:spPr>
          <a:xfrm>
            <a:off x="8786360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-1" y="3076798"/>
            <a:ext cx="2982697" cy="17992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157200" y="3079092"/>
            <a:ext cx="2982697" cy="17992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79157" y="3076798"/>
            <a:ext cx="2982697" cy="17992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2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圖，副標字大點＋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-1" y="3076798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157200" y="3079092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79157" y="3076798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59832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36929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-55708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22" name="文字方塊 21"/>
          <p:cNvSpPr txBox="1"/>
          <p:nvPr userDrawn="1"/>
        </p:nvSpPr>
        <p:spPr>
          <a:xfrm>
            <a:off x="2677870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3" name="文字方塊 32"/>
          <p:cNvSpPr txBox="1"/>
          <p:nvPr userDrawn="1"/>
        </p:nvSpPr>
        <p:spPr>
          <a:xfrm>
            <a:off x="2987824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4" name="文字方塊 33"/>
          <p:cNvSpPr txBox="1"/>
          <p:nvPr userDrawn="1"/>
        </p:nvSpPr>
        <p:spPr>
          <a:xfrm>
            <a:off x="5721402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5" name="文字方塊 34"/>
          <p:cNvSpPr txBox="1"/>
          <p:nvPr userDrawn="1"/>
        </p:nvSpPr>
        <p:spPr>
          <a:xfrm>
            <a:off x="6052782" y="2768988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36" name="文字方塊 35"/>
          <p:cNvSpPr txBox="1"/>
          <p:nvPr userDrawn="1"/>
        </p:nvSpPr>
        <p:spPr>
          <a:xfrm>
            <a:off x="8786360" y="4515966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25" name="內容版面配置區 25"/>
          <p:cNvSpPr>
            <a:spLocks noGrp="1"/>
          </p:cNvSpPr>
          <p:nvPr>
            <p:ph sz="quarter" idx="25"/>
          </p:nvPr>
        </p:nvSpPr>
        <p:spPr>
          <a:xfrm>
            <a:off x="3079157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6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37" name="內容版面配置區 25"/>
          <p:cNvSpPr>
            <a:spLocks noGrp="1"/>
          </p:cNvSpPr>
          <p:nvPr>
            <p:ph sz="quarter" idx="32"/>
          </p:nvPr>
        </p:nvSpPr>
        <p:spPr>
          <a:xfrm>
            <a:off x="6156325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分別說明，3圖，副標字大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-1" y="3076798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6157200" y="3079092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079157" y="3076798"/>
            <a:ext cx="2982697" cy="1799208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59832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36929" y="771550"/>
            <a:ext cx="2987824" cy="22007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內容版面配置區 25"/>
          <p:cNvSpPr>
            <a:spLocks noGrp="1"/>
          </p:cNvSpPr>
          <p:nvPr>
            <p:ph sz="quarter" idx="25"/>
          </p:nvPr>
        </p:nvSpPr>
        <p:spPr>
          <a:xfrm>
            <a:off x="3079157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6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37" name="內容版面配置區 25"/>
          <p:cNvSpPr>
            <a:spLocks noGrp="1"/>
          </p:cNvSpPr>
          <p:nvPr>
            <p:ph sz="quarter" idx="32"/>
          </p:nvPr>
        </p:nvSpPr>
        <p:spPr>
          <a:xfrm>
            <a:off x="6156325" y="2343845"/>
            <a:ext cx="2987675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23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731627"/>
            <a:ext cx="2987824" cy="162409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3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3079157" y="731627"/>
            <a:ext cx="2987824" cy="162409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14" name="圖片版面配置區 11"/>
          <p:cNvSpPr>
            <a:spLocks noGrp="1"/>
          </p:cNvSpPr>
          <p:nvPr>
            <p:ph type="pic" sz="quarter" idx="20"/>
          </p:nvPr>
        </p:nvSpPr>
        <p:spPr>
          <a:xfrm>
            <a:off x="6156176" y="731627"/>
            <a:ext cx="2987824" cy="162409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內容版面配置區 20"/>
          <p:cNvSpPr>
            <a:spLocks noGrp="1"/>
          </p:cNvSpPr>
          <p:nvPr>
            <p:ph sz="quarter" idx="23" hasCustomPrompt="1"/>
          </p:nvPr>
        </p:nvSpPr>
        <p:spPr>
          <a:xfrm>
            <a:off x="364480" y="3076575"/>
            <a:ext cx="8383984" cy="1727200"/>
          </a:xfrm>
          <a:prstGeom prst="rect">
            <a:avLst/>
          </a:prstGeom>
        </p:spPr>
        <p:txBody>
          <a:bodyPr/>
          <a:lstStyle>
            <a:lvl1pPr>
              <a:buNone/>
              <a:defRPr sz="16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19" name="內容版面配置區 20"/>
          <p:cNvSpPr>
            <a:spLocks noGrp="1"/>
          </p:cNvSpPr>
          <p:nvPr>
            <p:ph sz="quarter" idx="27" hasCustomPrompt="1"/>
          </p:nvPr>
        </p:nvSpPr>
        <p:spPr>
          <a:xfrm>
            <a:off x="3079158" y="2460265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20" name="內容版面配置區 20"/>
          <p:cNvSpPr>
            <a:spLocks noGrp="1"/>
          </p:cNvSpPr>
          <p:nvPr>
            <p:ph sz="quarter" idx="25" hasCustomPrompt="1"/>
          </p:nvPr>
        </p:nvSpPr>
        <p:spPr>
          <a:xfrm>
            <a:off x="1" y="2460042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22" name="內容版面配置區 20"/>
          <p:cNvSpPr>
            <a:spLocks noGrp="1"/>
          </p:cNvSpPr>
          <p:nvPr>
            <p:ph sz="quarter" idx="29" hasCustomPrompt="1"/>
          </p:nvPr>
        </p:nvSpPr>
        <p:spPr>
          <a:xfrm>
            <a:off x="6136929" y="2460042"/>
            <a:ext cx="2987823" cy="512217"/>
          </a:xfrm>
          <a:prstGeom prst="rect">
            <a:avLst/>
          </a:prstGeom>
        </p:spPr>
        <p:txBody>
          <a:bodyPr lIns="270000"/>
          <a:lstStyle>
            <a:lvl1pPr>
              <a:buNone/>
              <a:defRPr sz="24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15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整體說明，含2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11"/>
          <p:cNvSpPr>
            <a:spLocks noGrp="1"/>
          </p:cNvSpPr>
          <p:nvPr>
            <p:ph type="pic" sz="quarter" idx="19"/>
          </p:nvPr>
        </p:nvSpPr>
        <p:spPr>
          <a:xfrm>
            <a:off x="4603432" y="962494"/>
            <a:ext cx="4538929" cy="343268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962494"/>
            <a:ext cx="4535488" cy="3409456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11" name="標題 1"/>
          <p:cNvSpPr txBox="1">
            <a:spLocks/>
          </p:cNvSpPr>
          <p:nvPr userDrawn="1"/>
        </p:nvSpPr>
        <p:spPr>
          <a:xfrm>
            <a:off x="107504" y="3194742"/>
            <a:ext cx="4176464" cy="493167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E94F19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94F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-9426" y="4371950"/>
            <a:ext cx="4544914" cy="504056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28" name="內容版面配置區 25"/>
          <p:cNvSpPr>
            <a:spLocks noGrp="1"/>
          </p:cNvSpPr>
          <p:nvPr>
            <p:ph sz="quarter" idx="27"/>
          </p:nvPr>
        </p:nvSpPr>
        <p:spPr>
          <a:xfrm>
            <a:off x="-9426" y="3778578"/>
            <a:ext cx="4544914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601716" y="4371950"/>
            <a:ext cx="4544914" cy="504056"/>
          </a:xfrm>
          <a:prstGeom prst="rect">
            <a:avLst/>
          </a:prstGeom>
        </p:spPr>
        <p:txBody>
          <a:bodyPr lIns="180000" rIns="90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31" name="內容版面配置區 25"/>
          <p:cNvSpPr>
            <a:spLocks noGrp="1"/>
          </p:cNvSpPr>
          <p:nvPr>
            <p:ph sz="quarter" idx="33"/>
          </p:nvPr>
        </p:nvSpPr>
        <p:spPr>
          <a:xfrm>
            <a:off x="4601716" y="3778578"/>
            <a:ext cx="4544914" cy="515801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 anchor="ctr"/>
          <a:lstStyle>
            <a:lvl1pPr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4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片版面配置區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69" y="962958"/>
            <a:ext cx="4088993" cy="362743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sp>
        <p:nvSpPr>
          <p:cNvPr id="7" name="標題 1"/>
          <p:cNvSpPr>
            <a:spLocks noGrp="1"/>
          </p:cNvSpPr>
          <p:nvPr>
            <p:ph type="title" hasCustomPrompt="1"/>
          </p:nvPr>
        </p:nvSpPr>
        <p:spPr>
          <a:xfrm>
            <a:off x="4686968" y="440418"/>
            <a:ext cx="2477319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Contents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有對比意味的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488" y="1347614"/>
            <a:ext cx="4028375" cy="324278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69" y="1347614"/>
            <a:ext cx="4088993" cy="324278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內容版面配置區 20"/>
          <p:cNvSpPr>
            <a:spLocks noGrp="1"/>
          </p:cNvSpPr>
          <p:nvPr>
            <p:ph sz="quarter" idx="27" hasCustomPrompt="1"/>
          </p:nvPr>
        </p:nvSpPr>
        <p:spPr>
          <a:xfrm>
            <a:off x="4686969" y="731465"/>
            <a:ext cx="2987823" cy="512217"/>
          </a:xfrm>
          <a:prstGeom prst="rect">
            <a:avLst/>
          </a:prstGeom>
        </p:spPr>
        <p:txBody>
          <a:bodyPr lIns="90000"/>
          <a:lstStyle>
            <a:lvl1pPr>
              <a:buNone/>
              <a:defRPr sz="20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18" name="內容版面配置區 20"/>
          <p:cNvSpPr>
            <a:spLocks noGrp="1"/>
          </p:cNvSpPr>
          <p:nvPr>
            <p:ph sz="quarter" idx="25" hasCustomPrompt="1"/>
          </p:nvPr>
        </p:nvSpPr>
        <p:spPr>
          <a:xfrm>
            <a:off x="436302" y="736021"/>
            <a:ext cx="2987823" cy="512217"/>
          </a:xfrm>
          <a:prstGeom prst="rect">
            <a:avLst/>
          </a:prstGeom>
        </p:spPr>
        <p:txBody>
          <a:bodyPr lIns="90000"/>
          <a:lstStyle>
            <a:lvl1pPr>
              <a:buNone/>
              <a:defRPr sz="20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岸對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302" y="1356725"/>
            <a:ext cx="4028561" cy="323367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 dirty="0" smtClean="0"/>
              <a:t>Subtitle text goes here in sentence case</a:t>
            </a:r>
            <a:r>
              <a:rPr lang="en-US" altLang="zh-TW" dirty="0" smtClean="0"/>
              <a:t>20</a:t>
            </a:r>
            <a:r>
              <a:rPr lang="en-US" dirty="0" smtClean="0"/>
              <a:t>pts.</a:t>
            </a:r>
          </a:p>
          <a:p>
            <a:pPr lvl="1"/>
            <a:r>
              <a:rPr lang="en-US" dirty="0" smtClean="0"/>
              <a:t>Body text goes here in sentence case</a:t>
            </a:r>
            <a:r>
              <a:rPr lang="en-US" altLang="zh-TW" dirty="0" smtClean="0"/>
              <a:t>18</a:t>
            </a:r>
            <a:r>
              <a:rPr lang="en-US" dirty="0" smtClean="0"/>
              <a:t>pts.</a:t>
            </a:r>
          </a:p>
          <a:p>
            <a:pPr lvl="2"/>
            <a:r>
              <a:rPr lang="en-US" dirty="0" smtClean="0"/>
              <a:t>First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</a:p>
          <a:p>
            <a:pPr lvl="3"/>
            <a:r>
              <a:rPr lang="en-US" dirty="0" smtClean="0"/>
              <a:t>Second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</a:p>
          <a:p>
            <a:pPr lvl="4"/>
            <a:r>
              <a:rPr lang="en-US" dirty="0" smtClean="0"/>
              <a:t>Third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6969" y="1356725"/>
            <a:ext cx="3989487" cy="323367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 dirty="0" smtClean="0"/>
              <a:t>Subtitle text goes here in sentence case</a:t>
            </a:r>
            <a:r>
              <a:rPr lang="en-US" altLang="zh-TW" dirty="0" smtClean="0"/>
              <a:t>20</a:t>
            </a:r>
            <a:r>
              <a:rPr lang="en-US" dirty="0" smtClean="0"/>
              <a:t>pts.</a:t>
            </a:r>
          </a:p>
          <a:p>
            <a:pPr lvl="1"/>
            <a:r>
              <a:rPr lang="en-US" dirty="0" smtClean="0"/>
              <a:t>Body text goes here in sentence case1</a:t>
            </a:r>
            <a:r>
              <a:rPr lang="en-US" altLang="zh-TW" dirty="0" smtClean="0"/>
              <a:t>8</a:t>
            </a:r>
            <a:r>
              <a:rPr lang="en-US" dirty="0" smtClean="0"/>
              <a:t>pts.</a:t>
            </a:r>
          </a:p>
          <a:p>
            <a:pPr lvl="2"/>
            <a:r>
              <a:rPr lang="en-US" dirty="0" smtClean="0"/>
              <a:t>First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</a:p>
          <a:p>
            <a:pPr lvl="3"/>
            <a:r>
              <a:rPr lang="en-US" dirty="0" smtClean="0"/>
              <a:t>Second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</a:p>
          <a:p>
            <a:pPr lvl="4"/>
            <a:r>
              <a:rPr lang="en-US" dirty="0" smtClean="0"/>
              <a:t>Third bulleted text goes here in sentence case1</a:t>
            </a:r>
            <a:r>
              <a:rPr lang="en-US" altLang="zh-TW" dirty="0" smtClean="0"/>
              <a:t>6</a:t>
            </a:r>
            <a:r>
              <a:rPr lang="en-US" dirty="0" smtClean="0"/>
              <a:t>pts</a:t>
            </a:r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內容版面配置區 20"/>
          <p:cNvSpPr>
            <a:spLocks noGrp="1"/>
          </p:cNvSpPr>
          <p:nvPr>
            <p:ph sz="quarter" idx="27" hasCustomPrompt="1"/>
          </p:nvPr>
        </p:nvSpPr>
        <p:spPr>
          <a:xfrm>
            <a:off x="4686969" y="731465"/>
            <a:ext cx="2987823" cy="512217"/>
          </a:xfrm>
          <a:prstGeom prst="rect">
            <a:avLst/>
          </a:prstGeom>
        </p:spPr>
        <p:txBody>
          <a:bodyPr lIns="90000"/>
          <a:lstStyle>
            <a:lvl1pPr>
              <a:buNone/>
              <a:defRPr sz="20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  <p:sp>
        <p:nvSpPr>
          <p:cNvPr id="19" name="內容版面配置區 20"/>
          <p:cNvSpPr>
            <a:spLocks noGrp="1"/>
          </p:cNvSpPr>
          <p:nvPr>
            <p:ph sz="quarter" idx="25" hasCustomPrompt="1"/>
          </p:nvPr>
        </p:nvSpPr>
        <p:spPr>
          <a:xfrm>
            <a:off x="436302" y="736021"/>
            <a:ext cx="2987823" cy="512217"/>
          </a:xfrm>
          <a:prstGeom prst="rect">
            <a:avLst/>
          </a:prstGeom>
        </p:spPr>
        <p:txBody>
          <a:bodyPr lIns="90000"/>
          <a:lstStyle>
            <a:lvl1pPr>
              <a:buNone/>
              <a:defRPr sz="2000" baseline="0"/>
            </a:lvl1pPr>
          </a:lstStyle>
          <a:p>
            <a:pPr lvl="0"/>
            <a:r>
              <a:rPr lang="en-US" altLang="zh-TW" dirty="0" smtClean="0"/>
              <a:t>Text go here</a:t>
            </a: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64480" y="962958"/>
            <a:ext cx="4100383" cy="362743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7092280" y="4876006"/>
            <a:ext cx="1656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00" dirty="0" err="1" smtClean="0">
                <a:solidFill>
                  <a:schemeClr val="accent3"/>
                </a:solidFill>
              </a:rPr>
              <a:t>Cruxvalues</a:t>
            </a:r>
            <a:r>
              <a:rPr lang="zh-TW" altLang="en-US" sz="700" dirty="0" smtClean="0">
                <a:solidFill>
                  <a:schemeClr val="accent3"/>
                </a:solidFill>
              </a:rPr>
              <a:t>版權所有</a:t>
            </a:r>
            <a:endParaRPr lang="zh-TW" altLang="en-US" sz="700" dirty="0">
              <a:solidFill>
                <a:schemeClr val="accent3"/>
              </a:solidFill>
            </a:endParaRPr>
          </a:p>
        </p:txBody>
      </p:sp>
      <p:sp>
        <p:nvSpPr>
          <p:cNvPr id="10" name="SmartArt 版面配置區 9"/>
          <p:cNvSpPr>
            <a:spLocks noGrp="1"/>
          </p:cNvSpPr>
          <p:nvPr>
            <p:ph type="dgm" sz="quarter" idx="18"/>
          </p:nvPr>
        </p:nvSpPr>
        <p:spPr>
          <a:xfrm>
            <a:off x="4572000" y="987425"/>
            <a:ext cx="4464050" cy="3600450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15" name="內容版面配置區 25"/>
          <p:cNvSpPr>
            <a:spLocks noGrp="1"/>
          </p:cNvSpPr>
          <p:nvPr>
            <p:ph sz="quarter" idx="27"/>
          </p:nvPr>
        </p:nvSpPr>
        <p:spPr>
          <a:xfrm>
            <a:off x="4572000" y="4587974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4644009" y="0"/>
            <a:ext cx="4499992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內容版面配置區 25"/>
          <p:cNvSpPr>
            <a:spLocks noGrp="1"/>
          </p:cNvSpPr>
          <p:nvPr>
            <p:ph sz="quarter" idx="27"/>
          </p:nvPr>
        </p:nvSpPr>
        <p:spPr>
          <a:xfrm>
            <a:off x="4652118" y="4587974"/>
            <a:ext cx="2790000" cy="288000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488" y="761902"/>
            <a:ext cx="4028375" cy="382849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sp>
        <p:nvSpPr>
          <p:cNvPr id="10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36488" y="771550"/>
            <a:ext cx="4028375" cy="381884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圖表版面配置區 15"/>
          <p:cNvSpPr>
            <a:spLocks noGrp="1"/>
          </p:cNvSpPr>
          <p:nvPr>
            <p:ph type="chart" sz="quarter" idx="19"/>
          </p:nvPr>
        </p:nvSpPr>
        <p:spPr>
          <a:xfrm>
            <a:off x="4572000" y="771549"/>
            <a:ext cx="4193883" cy="38164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4028375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6806" y="188640"/>
            <a:ext cx="30471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37508" y="772719"/>
            <a:ext cx="4028375" cy="381884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altLang="zh-TW" dirty="0" smtClean="0"/>
              <a:t>Subtitle text goes here in sentence case20pts.</a:t>
            </a:r>
          </a:p>
          <a:p>
            <a:pPr lvl="1"/>
            <a:r>
              <a:rPr lang="en-US" altLang="zh-TW" dirty="0" smtClean="0"/>
              <a:t>Body text goes here in sentence case18pts.</a:t>
            </a:r>
          </a:p>
          <a:p>
            <a:pPr lvl="2"/>
            <a:r>
              <a:rPr lang="en-US" altLang="zh-TW" dirty="0" smtClean="0"/>
              <a:t>First bulleted text goes here in sentence case16pts</a:t>
            </a:r>
          </a:p>
          <a:p>
            <a:pPr lvl="3"/>
            <a:r>
              <a:rPr lang="en-US" altLang="zh-TW" dirty="0" smtClean="0"/>
              <a:t>Second bulleted text goes here in sentence case16pts</a:t>
            </a:r>
          </a:p>
          <a:p>
            <a:pPr lvl="4"/>
            <a:r>
              <a:rPr lang="en-US" altLang="zh-TW" dirty="0" smtClean="0"/>
              <a:t>Third bulleted text goes here in sentence case16pts</a:t>
            </a:r>
            <a:endParaRPr lang="en-US" altLang="zh-TW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圖表版面配置區 15"/>
          <p:cNvSpPr>
            <a:spLocks noGrp="1"/>
          </p:cNvSpPr>
          <p:nvPr>
            <p:ph type="chart" sz="quarter" idx="19"/>
          </p:nvPr>
        </p:nvSpPr>
        <p:spPr>
          <a:xfrm>
            <a:off x="353733" y="771549"/>
            <a:ext cx="4193883" cy="38164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4028375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6806" y="188640"/>
            <a:ext cx="304714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5536" y="1491630"/>
            <a:ext cx="8229600" cy="1512168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dirty="0" smtClean="0"/>
              <a:t>SHORT QUOTE GOES HERE IN UPPERCASE 44PTS </a:t>
            </a:r>
            <a:endParaRPr lang="zh-TW" alt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95536" y="3003798"/>
            <a:ext cx="8280920" cy="672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smtClean="0">
                <a:solidFill>
                  <a:schemeClr val="accent3"/>
                </a:solidFill>
                <a:latin typeface="+mn-lt"/>
              </a:rPr>
              <a:t>Presentation subtitle goes here in sentence case18pts.</a:t>
            </a:r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85582" y="1131590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“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8310652" y="1157543"/>
            <a:ext cx="453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bg2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”</a:t>
            </a:r>
            <a:endParaRPr kumimoji="1" lang="zh-TW" altLang="en-US" sz="4800" dirty="0">
              <a:solidFill>
                <a:schemeClr val="bg2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336" y="2625756"/>
            <a:ext cx="934356" cy="3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0779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標題 14"/>
          <p:cNvSpPr>
            <a:spLocks noGrp="1"/>
          </p:cNvSpPr>
          <p:nvPr>
            <p:ph type="title"/>
          </p:nvPr>
        </p:nvSpPr>
        <p:spPr>
          <a:xfrm>
            <a:off x="1403648" y="2571750"/>
            <a:ext cx="5122912" cy="432048"/>
          </a:xfrm>
          <a:prstGeom prst="rect">
            <a:avLst/>
          </a:prstGeom>
        </p:spPr>
        <p:txBody>
          <a:bodyPr/>
          <a:lstStyle>
            <a:lvl1pPr algn="r"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895822"/>
            <a:ext cx="1256954" cy="3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50658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altLang="zh-TW" dirty="0" smtClean="0"/>
              <a:t>THANK YOU</a:t>
            </a:r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圖片 8" descr="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8352" y="1419622"/>
            <a:ext cx="2107297" cy="696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圖＋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7494"/>
            <a:ext cx="514350" cy="294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整體說明，無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95213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＋整體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95213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66580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整體說明，無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4480" y="1995686"/>
            <a:ext cx="8417178" cy="258897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buNone/>
              <a:defRPr sz="16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case20pts.</a:t>
            </a:r>
          </a:p>
          <a:p>
            <a:pPr lvl="1"/>
            <a:r>
              <a:rPr lang="en-US" dirty="0" smtClean="0"/>
              <a:t>Body text goes here in sentence case18pts.</a:t>
            </a:r>
          </a:p>
          <a:p>
            <a:pPr lvl="2"/>
            <a:r>
              <a:rPr lang="en-US" dirty="0" smtClean="0"/>
              <a:t>First bulleted text goes here in sentence case16pts</a:t>
            </a:r>
          </a:p>
          <a:p>
            <a:pPr lvl="3"/>
            <a:r>
              <a:rPr lang="en-US" dirty="0" smtClean="0"/>
              <a:t>Second bulleted text goes here in sentence case16pts</a:t>
            </a:r>
          </a:p>
          <a:p>
            <a:pPr lvl="4"/>
            <a:r>
              <a:rPr lang="en-US" dirty="0" smtClean="0"/>
              <a:t>Third bulleted text goes here in sentence case16pts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87395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體說明，含1張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681807"/>
            <a:ext cx="9144000" cy="217797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4480" y="2930719"/>
            <a:ext cx="8417178" cy="21680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2463203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0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1"/>
          <p:cNvSpPr>
            <a:spLocks noGrp="1"/>
          </p:cNvSpPr>
          <p:nvPr>
            <p:ph type="pic" sz="quarter" idx="18"/>
          </p:nvPr>
        </p:nvSpPr>
        <p:spPr>
          <a:xfrm>
            <a:off x="0" y="2485550"/>
            <a:ext cx="9144000" cy="2657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345170" cy="174592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case16pts.</a:t>
            </a:r>
          </a:p>
          <a:p>
            <a:pPr lvl="1"/>
            <a:r>
              <a:rPr lang="en-US" dirty="0" smtClean="0"/>
              <a:t>Body text goes here in sentence case14pts.</a:t>
            </a:r>
          </a:p>
          <a:p>
            <a:pPr lvl="2"/>
            <a:r>
              <a:rPr lang="en-US" dirty="0" smtClean="0"/>
              <a:t>First bulleted text goes here in sentence case12pts</a:t>
            </a:r>
          </a:p>
          <a:p>
            <a:pPr lvl="3"/>
            <a:r>
              <a:rPr lang="en-US" dirty="0" smtClean="0"/>
              <a:t>Second bulleted text goes here in sentence case12pts</a:t>
            </a:r>
          </a:p>
          <a:p>
            <a:pPr lvl="4"/>
            <a:r>
              <a:rPr lang="en-US" dirty="0" smtClean="0"/>
              <a:t>Third bulleted text goes here in sentence case12pts</a:t>
            </a:r>
          </a:p>
        </p:txBody>
      </p:sp>
      <p:sp>
        <p:nvSpPr>
          <p:cNvPr id="13" name="內容版面配置區 25"/>
          <p:cNvSpPr>
            <a:spLocks noGrp="1"/>
          </p:cNvSpPr>
          <p:nvPr>
            <p:ph sz="quarter" idx="27"/>
          </p:nvPr>
        </p:nvSpPr>
        <p:spPr>
          <a:xfrm>
            <a:off x="0" y="4731990"/>
            <a:ext cx="2987675" cy="288032"/>
          </a:xfrm>
          <a:prstGeom prst="rect">
            <a:avLst/>
          </a:prstGeom>
          <a:solidFill>
            <a:srgbClr val="E94F19">
              <a:alpha val="69804"/>
            </a:srgbClr>
          </a:solidFill>
        </p:spPr>
        <p:txBody>
          <a:bodyPr lIns="180000" tIns="46800" rIns="270000" bIns="46800"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65883" y="4866580"/>
            <a:ext cx="376479" cy="2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12"/>
          <p:cNvSpPr>
            <a:spLocks noGrp="1"/>
          </p:cNvSpPr>
          <p:nvPr>
            <p:ph type="sldNum" sz="quarter" idx="16"/>
          </p:nvPr>
        </p:nvSpPr>
        <p:spPr>
          <a:xfrm>
            <a:off x="8815387" y="4876006"/>
            <a:ext cx="365125" cy="1385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DC460F7E-BF8E-4752-A3EA-71DCEBC1B1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6488" y="681807"/>
            <a:ext cx="8239968" cy="737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 smtClean="0"/>
              <a:t>Subtitle text goes here in sentence case</a:t>
            </a:r>
            <a:r>
              <a:rPr lang="en-US" altLang="zh-TW" dirty="0" smtClean="0"/>
              <a:t>20</a:t>
            </a:r>
            <a:r>
              <a:rPr lang="en-US" dirty="0" smtClean="0"/>
              <a:t>pts.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sz="quarter" idx="30"/>
          </p:nvPr>
        </p:nvSpPr>
        <p:spPr>
          <a:xfrm>
            <a:off x="436488" y="1473896"/>
            <a:ext cx="8239968" cy="3329880"/>
          </a:xfrm>
          <a:prstGeom prst="rect">
            <a:avLst/>
          </a:prstGeom>
          <a:solidFill>
            <a:srgbClr val="E94F19"/>
          </a:solidFill>
          <a:ln>
            <a:noFill/>
          </a:ln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 hasCustomPrompt="1"/>
          </p:nvPr>
        </p:nvSpPr>
        <p:spPr>
          <a:xfrm>
            <a:off x="436488" y="134367"/>
            <a:ext cx="6799808" cy="493167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E94F19"/>
                </a:solidFill>
              </a:defRPr>
            </a:lvl1pPr>
          </a:lstStyle>
          <a:p>
            <a:r>
              <a:rPr lang="en-US" altLang="zh-TW" dirty="0" smtClean="0"/>
              <a:t>Page Title Goes Here in Title Case 28pts</a:t>
            </a:r>
            <a:endParaRPr lang="zh-TW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806" y="188640"/>
            <a:ext cx="5143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51" r:id="rId3"/>
    <p:sldLayoutId id="2147483740" r:id="rId4"/>
    <p:sldLayoutId id="2147483743" r:id="rId5"/>
    <p:sldLayoutId id="2147483739" r:id="rId6"/>
    <p:sldLayoutId id="2147483671" r:id="rId7"/>
    <p:sldLayoutId id="2147483672" r:id="rId8"/>
    <p:sldLayoutId id="2147483680" r:id="rId9"/>
    <p:sldLayoutId id="2147483668" r:id="rId10"/>
    <p:sldLayoutId id="2147483677" r:id="rId11"/>
    <p:sldLayoutId id="2147483669" r:id="rId12"/>
    <p:sldLayoutId id="2147483735" r:id="rId13"/>
    <p:sldLayoutId id="2147483670" r:id="rId14"/>
    <p:sldLayoutId id="2147483673" r:id="rId15"/>
    <p:sldLayoutId id="2147483678" r:id="rId16"/>
    <p:sldLayoutId id="2147483742" r:id="rId17"/>
    <p:sldLayoutId id="2147483675" r:id="rId18"/>
    <p:sldLayoutId id="2147483741" r:id="rId19"/>
    <p:sldLayoutId id="2147483652" r:id="rId20"/>
    <p:sldLayoutId id="2147483676" r:id="rId21"/>
    <p:sldLayoutId id="2147483665" r:id="rId22"/>
    <p:sldLayoutId id="2147483653" r:id="rId23"/>
    <p:sldLayoutId id="2147483674" r:id="rId24"/>
    <p:sldLayoutId id="2147483733" r:id="rId25"/>
    <p:sldLayoutId id="2147483657" r:id="rId26"/>
    <p:sldLayoutId id="2147483667" r:id="rId27"/>
    <p:sldLayoutId id="2147483664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57794" y="1322998"/>
            <a:ext cx="5976664" cy="2808312"/>
          </a:xfrm>
        </p:spPr>
        <p:txBody>
          <a:bodyPr/>
          <a:lstStyle/>
          <a:p>
            <a:r>
              <a:rPr lang="zh-TW" altLang="en-US" dirty="0" smtClean="0"/>
              <a:t>長者需求投票研究設計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7"/>
          </p:nvPr>
        </p:nvSpPr>
        <p:spPr>
          <a:xfrm>
            <a:off x="2829802" y="4059302"/>
            <a:ext cx="5919540" cy="672688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智榮基金會龍吟研論 </a:t>
            </a:r>
            <a:r>
              <a:rPr lang="en-US" altLang="zh-TW" dirty="0" smtClean="0">
                <a:solidFill>
                  <a:schemeClr val="bg1"/>
                </a:solidFill>
              </a:rPr>
              <a:t>YY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&amp;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Koko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2017.02.27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116632" y="-668610"/>
            <a:ext cx="3386120" cy="46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67" y="4334656"/>
            <a:ext cx="1163381" cy="3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（方案Ａ）需求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的真痛點，選</a:t>
            </a:r>
            <a:r>
              <a:rPr kumimoji="1" lang="en-US" altLang="zh-TW" dirty="0" smtClean="0"/>
              <a:t>2</a:t>
            </a:r>
            <a:r>
              <a:rPr lang="zh-TW" altLang="en-US" dirty="0" smtClean="0"/>
              <a:t> 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55552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zh-TW" altLang="en-US" sz="1400" dirty="0"/>
              <a:t>下面是您</a:t>
            </a:r>
            <a:r>
              <a:rPr kumimoji="1" lang="en-US" altLang="zh-TW" sz="1400" dirty="0"/>
              <a:t>/</a:t>
            </a:r>
            <a:r>
              <a:rPr kumimoji="1" lang="zh-TW" altLang="en-US" sz="1400" dirty="0"/>
              <a:t>您為父母認為會造成生活困擾的情境，最希望哪</a:t>
            </a:r>
            <a:r>
              <a:rPr kumimoji="1" lang="en-US" altLang="zh-TW" sz="1400" dirty="0"/>
              <a:t>2</a:t>
            </a:r>
            <a:r>
              <a:rPr kumimoji="1" lang="zh-TW" altLang="en-US" sz="1400" dirty="0"/>
              <a:t>項能盡快被解決呢？</a:t>
            </a:r>
          </a:p>
        </p:txBody>
      </p:sp>
      <p:sp>
        <p:nvSpPr>
          <p:cNvPr id="12" name="矩形 11"/>
          <p:cNvSpPr/>
          <p:nvPr/>
        </p:nvSpPr>
        <p:spPr>
          <a:xfrm>
            <a:off x="406238" y="810494"/>
            <a:ext cx="5101866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/>
              <a:t>引導語</a:t>
            </a:r>
            <a:r>
              <a:rPr kumimoji="1" lang="zh-TW" altLang="en-US" sz="1600" dirty="0" smtClean="0"/>
              <a:t>：</a:t>
            </a:r>
          </a:p>
          <a:p>
            <a:pPr>
              <a:spcBef>
                <a:spcPts val="600"/>
              </a:spcBef>
            </a:pPr>
            <a:r>
              <a:rPr kumimoji="1" lang="zh-TW" altLang="en-US" sz="1600" dirty="0" smtClean="0"/>
              <a:t>下面是</a:t>
            </a:r>
            <a:r>
              <a:rPr kumimoji="1" lang="zh-TW" altLang="en-US" sz="1600" dirty="0"/>
              <a:t>您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您為</a:t>
            </a:r>
            <a:r>
              <a:rPr kumimoji="1" lang="zh-TW" altLang="en-US" sz="1600" dirty="0" smtClean="0"/>
              <a:t>父母認為會造成生活困擾的情境，最希望哪</a:t>
            </a:r>
            <a:r>
              <a:rPr kumimoji="1" lang="en-US" altLang="zh-TW" sz="1600" dirty="0" smtClean="0"/>
              <a:t>2</a:t>
            </a:r>
            <a:r>
              <a:rPr kumimoji="1" lang="zh-TW" altLang="en-US" sz="1600" dirty="0" smtClean="0"/>
              <a:t>項能盡快被解決呢？</a:t>
            </a:r>
            <a:endParaRPr kumimoji="1" lang="zh-TW" altLang="en-US" sz="1600" dirty="0"/>
          </a:p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/>
              <a:t>痛點選項</a:t>
            </a:r>
            <a:r>
              <a:rPr kumimoji="1" lang="zh-TW" altLang="en-US" sz="1600" dirty="0" smtClean="0"/>
              <a:t>：</a:t>
            </a:r>
            <a:endParaRPr kumimoji="1" lang="zh-TW" altLang="en-US" sz="1600" dirty="0"/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/>
              <a:t>每一個需求下面帶出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個痛點，詳細內容於附件一</a:t>
            </a:r>
          </a:p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按照上一步的結果：</a:t>
            </a: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投票者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6/0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個情境選「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痛」：顯示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6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個，選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投票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者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5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個情境選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「痛」：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顯示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5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，選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投票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者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4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個情境選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「痛」：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顯示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4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，選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投票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者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個情境選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「痛」：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顯示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，選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投票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者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2/1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個情境選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「痛」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：直接跳到「需求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的痛點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痛不痛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？」</a:t>
            </a:r>
            <a:r>
              <a:rPr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150497" y="1616300"/>
            <a:ext cx="18835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2</a:t>
            </a:r>
            <a:endParaRPr kumimoji="1" lang="zh-TW" altLang="en-US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5</a:t>
            </a:r>
            <a:endParaRPr kumimoji="1"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三角形 13"/>
          <p:cNvSpPr/>
          <p:nvPr/>
        </p:nvSpPr>
        <p:spPr>
          <a:xfrm flipV="1">
            <a:off x="7576188" y="3847275"/>
            <a:ext cx="236172" cy="206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125007" y="3790050"/>
            <a:ext cx="1255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80%</a:t>
            </a:r>
            <a:r>
              <a:rPr kumimoji="1" lang="zh-TW" altLang="en-US" sz="1400" dirty="0" smtClean="0"/>
              <a:t>加油加油</a:t>
            </a:r>
            <a:endParaRPr kumimoji="1" lang="zh-TW" altLang="en-US" sz="1400" dirty="0"/>
          </a:p>
        </p:txBody>
      </p:sp>
      <p:sp>
        <p:nvSpPr>
          <p:cNvPr id="16" name="圓角矩形 15"/>
          <p:cNvSpPr/>
          <p:nvPr/>
        </p:nvSpPr>
        <p:spPr>
          <a:xfrm>
            <a:off x="6216826" y="4083918"/>
            <a:ext cx="1487522" cy="1740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4538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（方案Ａ）需求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的痛點痛不痛？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55552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/>
              <a:t>畫面上的情境，是否對您</a:t>
            </a:r>
            <a:r>
              <a:rPr kumimoji="1" lang="en-US" altLang="zh-TW" sz="1400" dirty="0"/>
              <a:t>/</a:t>
            </a:r>
            <a:r>
              <a:rPr kumimoji="1" lang="zh-TW" altLang="en-US" sz="1400" dirty="0"/>
              <a:t>您父母造成生活困擾？</a:t>
            </a:r>
          </a:p>
        </p:txBody>
      </p:sp>
      <p:sp>
        <p:nvSpPr>
          <p:cNvPr id="12" name="矩形 11"/>
          <p:cNvSpPr/>
          <p:nvPr/>
        </p:nvSpPr>
        <p:spPr>
          <a:xfrm>
            <a:off x="406238" y="810494"/>
            <a:ext cx="488584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/>
              <a:t>引導語</a:t>
            </a:r>
            <a:r>
              <a:rPr kumimoji="1" lang="zh-TW" altLang="en-US" sz="1600" dirty="0" smtClean="0"/>
              <a:t>：</a:t>
            </a:r>
          </a:p>
          <a:p>
            <a:pPr>
              <a:spcBef>
                <a:spcPts val="600"/>
              </a:spcBef>
            </a:pPr>
            <a:r>
              <a:rPr kumimoji="1" lang="zh-TW" altLang="en-US" sz="1600" dirty="0" smtClean="0"/>
              <a:t>畫面上的情境，是否對您</a:t>
            </a:r>
            <a:r>
              <a:rPr kumimoji="1" lang="en-US" altLang="zh-TW" sz="1600" dirty="0" smtClean="0"/>
              <a:t>/</a:t>
            </a:r>
            <a:r>
              <a:rPr kumimoji="1" lang="zh-TW" altLang="en-US" sz="1600" dirty="0" smtClean="0"/>
              <a:t>您父母造成生活困擾？</a:t>
            </a:r>
            <a:endParaRPr kumimoji="1" lang="zh-TW" altLang="en-US" sz="1600" dirty="0"/>
          </a:p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/>
              <a:t>痛點選項</a:t>
            </a:r>
            <a:r>
              <a:rPr kumimoji="1" lang="zh-TW" altLang="en-US" sz="1600" dirty="0" smtClean="0"/>
              <a:t>：</a:t>
            </a:r>
            <a:endParaRPr kumimoji="1" lang="zh-TW" altLang="en-US" sz="1600" dirty="0"/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/>
              <a:t>每一個需求下面帶出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個痛點，詳細內容於附件一</a:t>
            </a:r>
          </a:p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備註：</a:t>
            </a: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每一個需求下，會有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6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個痛點，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會輪流以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「單一痛點」的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方式呈現，讓投票者選擇「痛」或「不痛」，所以總共有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6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個畫面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buFont typeface=".AppleSystemUIFont" charset="0"/>
              <a:buChar char="-"/>
            </a:pP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728742" y="1818407"/>
            <a:ext cx="803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 smtClean="0"/>
              <a:t>痛點圖文</a:t>
            </a:r>
            <a:endParaRPr kumimoji="1"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44208" y="1545323"/>
            <a:ext cx="1372810" cy="13728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/>
          <p:cNvSpPr/>
          <p:nvPr/>
        </p:nvSpPr>
        <p:spPr>
          <a:xfrm flipH="1">
            <a:off x="6599031" y="3032068"/>
            <a:ext cx="259421" cy="25942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乘號 15"/>
          <p:cNvSpPr/>
          <p:nvPr/>
        </p:nvSpPr>
        <p:spPr>
          <a:xfrm>
            <a:off x="7417841" y="2964659"/>
            <a:ext cx="432048" cy="418083"/>
          </a:xfrm>
          <a:prstGeom prst="mathMultiply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588224" y="3414708"/>
            <a:ext cx="327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痛</a:t>
            </a:r>
            <a:endParaRPr kumimoji="1" lang="zh-TW" altLang="en-US" sz="1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347903" y="3416101"/>
            <a:ext cx="60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smtClean="0"/>
              <a:t>不痛</a:t>
            </a:r>
            <a:endParaRPr kumimoji="1" lang="zh-TW" altLang="en-US" sz="1400" dirty="0"/>
          </a:p>
        </p:txBody>
      </p:sp>
      <p:sp>
        <p:nvSpPr>
          <p:cNvPr id="17" name="圓角矩形 16"/>
          <p:cNvSpPr/>
          <p:nvPr/>
        </p:nvSpPr>
        <p:spPr>
          <a:xfrm>
            <a:off x="6212700" y="4091245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6125007" y="3773596"/>
            <a:ext cx="1831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90%</a:t>
            </a:r>
            <a:r>
              <a:rPr kumimoji="1" lang="zh-TW" altLang="en-US" sz="1400" dirty="0" smtClean="0"/>
              <a:t>，最後一步！</a:t>
            </a:r>
            <a:endParaRPr kumimoji="1" lang="zh-TW" altLang="en-US" sz="1400" dirty="0"/>
          </a:p>
        </p:txBody>
      </p:sp>
      <p:sp>
        <p:nvSpPr>
          <p:cNvPr id="25" name="圓角矩形 24"/>
          <p:cNvSpPr/>
          <p:nvPr/>
        </p:nvSpPr>
        <p:spPr>
          <a:xfrm>
            <a:off x="6221489" y="4091244"/>
            <a:ext cx="1734887" cy="1639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三角形 25"/>
          <p:cNvSpPr/>
          <p:nvPr/>
        </p:nvSpPr>
        <p:spPr>
          <a:xfrm flipV="1">
            <a:off x="7802554" y="3864613"/>
            <a:ext cx="236172" cy="206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847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（方案Ａ）需求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的真痛點，選</a:t>
            </a:r>
            <a:r>
              <a:rPr kumimoji="1" lang="en-US" altLang="zh-TW" dirty="0" smtClean="0"/>
              <a:t>2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55552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zh-TW" altLang="en-US" sz="1400" dirty="0"/>
              <a:t>下面是您</a:t>
            </a:r>
            <a:r>
              <a:rPr kumimoji="1" lang="en-US" altLang="zh-TW" sz="1400" dirty="0"/>
              <a:t>/</a:t>
            </a:r>
            <a:r>
              <a:rPr kumimoji="1" lang="zh-TW" altLang="en-US" sz="1400" dirty="0"/>
              <a:t>您為父母認為會造成生活困擾的情境，最希望哪</a:t>
            </a:r>
            <a:r>
              <a:rPr kumimoji="1" lang="en-US" altLang="zh-TW" sz="1400" dirty="0"/>
              <a:t>2</a:t>
            </a:r>
            <a:r>
              <a:rPr kumimoji="1" lang="zh-TW" altLang="en-US" sz="1400" dirty="0"/>
              <a:t>項能盡快被解決呢？</a:t>
            </a:r>
          </a:p>
        </p:txBody>
      </p:sp>
      <p:sp>
        <p:nvSpPr>
          <p:cNvPr id="12" name="矩形 11"/>
          <p:cNvSpPr/>
          <p:nvPr/>
        </p:nvSpPr>
        <p:spPr>
          <a:xfrm>
            <a:off x="406238" y="810494"/>
            <a:ext cx="5101866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/>
              <a:t>引導語</a:t>
            </a:r>
            <a:r>
              <a:rPr kumimoji="1" lang="zh-TW" altLang="en-US" sz="1600" dirty="0" smtClean="0"/>
              <a:t>：</a:t>
            </a:r>
          </a:p>
          <a:p>
            <a:pPr>
              <a:spcBef>
                <a:spcPts val="600"/>
              </a:spcBef>
            </a:pPr>
            <a:r>
              <a:rPr kumimoji="1" lang="zh-TW" altLang="en-US" sz="1600" dirty="0" smtClean="0"/>
              <a:t>下面是</a:t>
            </a:r>
            <a:r>
              <a:rPr kumimoji="1" lang="zh-TW" altLang="en-US" sz="1600" dirty="0"/>
              <a:t>您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您為</a:t>
            </a:r>
            <a:r>
              <a:rPr kumimoji="1" lang="zh-TW" altLang="en-US" sz="1600" dirty="0" smtClean="0"/>
              <a:t>父母認為會造成生活困擾的情境，最希望哪</a:t>
            </a:r>
            <a:r>
              <a:rPr kumimoji="1" lang="en-US" altLang="zh-TW" sz="1600" dirty="0" smtClean="0"/>
              <a:t>2</a:t>
            </a:r>
            <a:r>
              <a:rPr kumimoji="1" lang="zh-TW" altLang="en-US" sz="1600" dirty="0" smtClean="0"/>
              <a:t>項能盡快被解決呢？</a:t>
            </a:r>
            <a:endParaRPr kumimoji="1" lang="zh-TW" altLang="en-US" sz="1600" dirty="0"/>
          </a:p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/>
              <a:t>痛點選項</a:t>
            </a:r>
            <a:r>
              <a:rPr kumimoji="1" lang="zh-TW" altLang="en-US" sz="1600" dirty="0" smtClean="0"/>
              <a:t>：</a:t>
            </a:r>
            <a:endParaRPr kumimoji="1" lang="zh-TW" altLang="en-US" sz="1600" dirty="0"/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/>
              <a:t>每一個需求下面帶出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個痛點，詳細內容於附件一</a:t>
            </a:r>
          </a:p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按照上一步的結果：</a:t>
            </a: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投票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者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6/0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個情境選「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痛」：顯示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6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個，選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投票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者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5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情境選「痛」：顯示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5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個，選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投票者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個情境選「痛」：顯示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個，選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投票者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個情境選「痛」：顯示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個，選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投票者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2/1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個情境選「痛」：直接跳到抽獎機會與引導語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150497" y="1616300"/>
            <a:ext cx="18835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2</a:t>
            </a:r>
            <a:endParaRPr kumimoji="1" lang="zh-TW" altLang="en-US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5</a:t>
            </a:r>
            <a:endParaRPr kumimoji="1"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341031" y="3755076"/>
            <a:ext cx="1831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100%</a:t>
            </a:r>
            <a:r>
              <a:rPr kumimoji="1" lang="zh-TW" altLang="en-US" sz="1400" dirty="0" smtClean="0"/>
              <a:t>，完成投票！</a:t>
            </a:r>
            <a:endParaRPr kumimoji="1" lang="zh-TW" altLang="en-US" sz="1400" dirty="0"/>
          </a:p>
        </p:txBody>
      </p:sp>
      <p:sp>
        <p:nvSpPr>
          <p:cNvPr id="22" name="圓角矩形 21"/>
          <p:cNvSpPr/>
          <p:nvPr/>
        </p:nvSpPr>
        <p:spPr>
          <a:xfrm>
            <a:off x="6216825" y="4083918"/>
            <a:ext cx="1883565" cy="144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34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引導語：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以下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個情境中，哪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項最常出現在您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您父母（視前面</a:t>
            </a:r>
            <a:r>
              <a:rPr kumimoji="1" lang="zh-TW" altLang="en-US" sz="1600" dirty="0" smtClean="0"/>
              <a:t>選填的需求主角，決定主詞）的生活</a:t>
            </a:r>
            <a:r>
              <a:rPr kumimoji="1" lang="zh-TW" altLang="en-US" sz="1600" dirty="0"/>
              <a:t>中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痛點選項：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每一個需求下面帶出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</a:t>
            </a:r>
            <a:r>
              <a:rPr kumimoji="1" lang="zh-TW" altLang="en-US" sz="1600" dirty="0" smtClean="0"/>
              <a:t>痛點，詳細</a:t>
            </a:r>
            <a:r>
              <a:rPr kumimoji="1" lang="zh-TW" altLang="en-US" sz="1600" dirty="0"/>
              <a:t>內容於附件</a:t>
            </a:r>
            <a:r>
              <a:rPr kumimoji="1" lang="zh-TW" altLang="en-US" sz="1600" dirty="0" smtClean="0"/>
              <a:t>一</a:t>
            </a:r>
            <a:endParaRPr kumimoji="1" lang="zh-TW" altLang="en-US" sz="1600" dirty="0"/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研究考量：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痛點內容為投票者於</a:t>
            </a:r>
            <a:r>
              <a:rPr kumimoji="1" lang="zh-TW" altLang="en-US" sz="1600" dirty="0" smtClean="0"/>
              <a:t>「</a:t>
            </a:r>
            <a:r>
              <a:rPr kumimoji="1" lang="en-US" altLang="zh-TW" sz="1600" dirty="0" smtClean="0"/>
              <a:t>4</a:t>
            </a:r>
            <a:r>
              <a:rPr kumimoji="1" lang="zh-TW" altLang="en-US" sz="1600" dirty="0" smtClean="0"/>
              <a:t>個需求選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」中，首先</a:t>
            </a:r>
            <a:r>
              <a:rPr kumimoji="1" lang="zh-TW" altLang="en-US" sz="1600" dirty="0" smtClean="0"/>
              <a:t>挑選的需求</a:t>
            </a:r>
            <a:r>
              <a:rPr kumimoji="1" lang="zh-TW" altLang="en-US" sz="1600" dirty="0"/>
              <a:t>下的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個痛點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999608" cy="493167"/>
          </a:xfrm>
        </p:spPr>
        <p:txBody>
          <a:bodyPr/>
          <a:lstStyle/>
          <a:p>
            <a:r>
              <a:rPr kumimoji="1" lang="zh-TW" altLang="en-US" dirty="0" smtClean="0"/>
              <a:t>（方案Ｂ）需求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的痛點</a:t>
            </a:r>
            <a:r>
              <a:rPr kumimoji="1" lang="en-US" altLang="zh-TW" dirty="0" smtClean="0"/>
              <a:t>6</a:t>
            </a:r>
            <a:r>
              <a:rPr kumimoji="1" lang="zh-TW" altLang="en-US" dirty="0" smtClean="0"/>
              <a:t>選</a:t>
            </a:r>
            <a:r>
              <a:rPr kumimoji="1" lang="en-US" altLang="zh-TW" dirty="0" smtClean="0"/>
              <a:t>2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55552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以下情境，哪兩項最常出現在您</a:t>
            </a:r>
            <a:r>
              <a:rPr kumimoji="1" lang="en-US" altLang="zh-TW" sz="1400" dirty="0" smtClean="0"/>
              <a:t>/</a:t>
            </a:r>
            <a:r>
              <a:rPr kumimoji="1" lang="zh-TW" altLang="en-US" sz="1400" dirty="0" smtClean="0"/>
              <a:t>您父母生活中</a:t>
            </a:r>
            <a:endParaRPr kumimoji="1" lang="zh-TW" altLang="en-US" sz="1400" dirty="0"/>
          </a:p>
        </p:txBody>
      </p:sp>
      <p:sp>
        <p:nvSpPr>
          <p:cNvPr id="15" name="圓角矩形 14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三角形 15"/>
          <p:cNvSpPr/>
          <p:nvPr/>
        </p:nvSpPr>
        <p:spPr>
          <a:xfrm flipV="1">
            <a:off x="7576188" y="3847275"/>
            <a:ext cx="236172" cy="206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125007" y="3790050"/>
            <a:ext cx="1255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80%</a:t>
            </a:r>
            <a:r>
              <a:rPr kumimoji="1" lang="zh-TW" altLang="en-US" sz="1400" dirty="0" smtClean="0"/>
              <a:t>加油加油</a:t>
            </a:r>
            <a:endParaRPr kumimoji="1" lang="zh-TW" altLang="en-US" sz="1400" dirty="0"/>
          </a:p>
        </p:txBody>
      </p:sp>
      <p:sp>
        <p:nvSpPr>
          <p:cNvPr id="18" name="圓角矩形 17"/>
          <p:cNvSpPr/>
          <p:nvPr/>
        </p:nvSpPr>
        <p:spPr>
          <a:xfrm>
            <a:off x="6216826" y="4083918"/>
            <a:ext cx="1487522" cy="1740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216826" y="1170349"/>
            <a:ext cx="1883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1</a:t>
            </a:r>
            <a:endParaRPr kumimoji="1" lang="zh-TW" altLang="en-US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2</a:t>
            </a:r>
            <a:endParaRPr kumimoji="1" lang="zh-TW" altLang="en-US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/>
              <a:t>5</a:t>
            </a:r>
            <a:endParaRPr kumimoji="1"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05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引導語：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以下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個情境中，哪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項最常出現在您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您父母（視前面選填的需求主角，</a:t>
            </a:r>
            <a:r>
              <a:rPr kumimoji="1" lang="zh-TW" altLang="en-US" sz="1600" dirty="0" smtClean="0"/>
              <a:t>決定主詞）</a:t>
            </a:r>
            <a:r>
              <a:rPr kumimoji="1" lang="zh-TW" altLang="en-US" sz="1600" dirty="0"/>
              <a:t>的生活</a:t>
            </a:r>
            <a:r>
              <a:rPr kumimoji="1" lang="zh-TW" altLang="en-US" sz="1600" dirty="0" smtClean="0"/>
              <a:t>中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痛點選項：</a:t>
            </a:r>
            <a:endParaRPr kumimoji="1" lang="zh-TW" altLang="en-US" sz="1600" dirty="0"/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每一個需求下面帶出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</a:t>
            </a:r>
            <a:r>
              <a:rPr kumimoji="1" lang="zh-TW" altLang="en-US" sz="1600" dirty="0" smtClean="0"/>
              <a:t>痛點，詳細</a:t>
            </a:r>
            <a:r>
              <a:rPr kumimoji="1" lang="zh-TW" altLang="en-US" sz="1600" dirty="0"/>
              <a:t>內容於附件</a:t>
            </a:r>
            <a:r>
              <a:rPr kumimoji="1" lang="zh-TW" altLang="en-US" sz="1600" dirty="0" smtClean="0"/>
              <a:t>一</a:t>
            </a:r>
            <a:endParaRPr kumimoji="1" lang="zh-TW" altLang="en-US" sz="1600" dirty="0"/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研究</a:t>
            </a:r>
            <a:r>
              <a:rPr kumimoji="1" lang="zh-TW" altLang="en-US" sz="1600" dirty="0" smtClean="0"/>
              <a:t>考量：</a:t>
            </a:r>
            <a:endParaRPr kumimoji="1" lang="zh-TW" altLang="en-US" sz="1600" dirty="0"/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痛點內容為投票者於</a:t>
            </a:r>
            <a:r>
              <a:rPr kumimoji="1" lang="zh-TW" altLang="en-US" sz="1600" dirty="0" smtClean="0"/>
              <a:t>「</a:t>
            </a:r>
            <a:r>
              <a:rPr kumimoji="1" lang="en-US" altLang="zh-TW" sz="1600" dirty="0"/>
              <a:t> 4</a:t>
            </a:r>
            <a:r>
              <a:rPr kumimoji="1" lang="zh-TW" altLang="en-US" sz="1600" dirty="0"/>
              <a:t>個需求選</a:t>
            </a:r>
            <a:r>
              <a:rPr kumimoji="1" lang="en-US" altLang="zh-TW" sz="1600" dirty="0"/>
              <a:t>2 </a:t>
            </a:r>
            <a:r>
              <a:rPr kumimoji="1" lang="zh-TW" altLang="en-US" sz="1600" dirty="0" smtClean="0"/>
              <a:t>」</a:t>
            </a:r>
            <a:r>
              <a:rPr kumimoji="1" lang="zh-TW" altLang="en-US" sz="1600" dirty="0"/>
              <a:t>中</a:t>
            </a:r>
            <a:r>
              <a:rPr kumimoji="1" lang="zh-TW" altLang="en-US" sz="1600" dirty="0" smtClean="0"/>
              <a:t>，第二個挑選</a:t>
            </a:r>
            <a:r>
              <a:rPr kumimoji="1" lang="zh-TW" altLang="en-US" sz="1600" dirty="0"/>
              <a:t>的需求下的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個痛點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999608" cy="493167"/>
          </a:xfrm>
        </p:spPr>
        <p:txBody>
          <a:bodyPr/>
          <a:lstStyle/>
          <a:p>
            <a:r>
              <a:rPr kumimoji="1" lang="zh-TW" altLang="en-US" dirty="0"/>
              <a:t>（方案Ｂ</a:t>
            </a:r>
            <a:r>
              <a:rPr kumimoji="1" lang="zh-TW" altLang="en-US" dirty="0" smtClean="0"/>
              <a:t>）需求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的痛點</a:t>
            </a:r>
            <a:r>
              <a:rPr kumimoji="1" lang="en-US" altLang="zh-TW" dirty="0" smtClean="0"/>
              <a:t>6</a:t>
            </a:r>
            <a:r>
              <a:rPr kumimoji="1" lang="zh-TW" altLang="en-US" dirty="0" smtClean="0"/>
              <a:t>選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 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55552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以下情境，哪兩項最常出現在您</a:t>
            </a:r>
            <a:r>
              <a:rPr kumimoji="1" lang="en-US" altLang="zh-TW" sz="1400" dirty="0" smtClean="0"/>
              <a:t>/</a:t>
            </a:r>
            <a:r>
              <a:rPr kumimoji="1" lang="zh-TW" altLang="en-US" sz="1400" dirty="0" smtClean="0"/>
              <a:t>您父母生活中</a:t>
            </a:r>
            <a:endParaRPr kumimoji="1" lang="zh-TW" altLang="en-US" sz="1400" dirty="0"/>
          </a:p>
        </p:txBody>
      </p:sp>
      <p:sp>
        <p:nvSpPr>
          <p:cNvPr id="15" name="圓角矩形 14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341031" y="3755076"/>
            <a:ext cx="1831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100%</a:t>
            </a:r>
            <a:r>
              <a:rPr kumimoji="1" lang="zh-TW" altLang="en-US" sz="1400" dirty="0" smtClean="0"/>
              <a:t>，完成投票！</a:t>
            </a:r>
            <a:endParaRPr kumimoji="1" lang="zh-TW" altLang="en-US" sz="1400" dirty="0"/>
          </a:p>
        </p:txBody>
      </p:sp>
      <p:sp>
        <p:nvSpPr>
          <p:cNvPr id="18" name="圓角矩形 17"/>
          <p:cNvSpPr/>
          <p:nvPr/>
        </p:nvSpPr>
        <p:spPr>
          <a:xfrm>
            <a:off x="6216825" y="4083918"/>
            <a:ext cx="1883565" cy="144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216826" y="1170349"/>
            <a:ext cx="1883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1</a:t>
            </a:r>
            <a:endParaRPr kumimoji="1" lang="zh-TW" altLang="en-US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2</a:t>
            </a:r>
            <a:endParaRPr kumimoji="1" lang="zh-TW" altLang="en-US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/>
              <a:t>5</a:t>
            </a:r>
            <a:endParaRPr kumimoji="1" lang="zh-TW" altLang="en-US" dirty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痛點</a:t>
            </a:r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9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引導語：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恭喜您已經完成投票，獲得一張抽獎券！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覺得</a:t>
            </a:r>
            <a:r>
              <a:rPr kumimoji="1" lang="zh-TW" altLang="en-US" sz="1600" dirty="0"/>
              <a:t>意猶未盡嗎</a:t>
            </a:r>
            <a:r>
              <a:rPr kumimoji="1" lang="zh-TW" altLang="en-US" sz="1600" dirty="0" smtClean="0"/>
              <a:t>？想要</a:t>
            </a:r>
            <a:r>
              <a:rPr kumimoji="1" lang="zh-TW" altLang="en-US" sz="1600" dirty="0"/>
              <a:t>多一次抽獎機會嗎</a:t>
            </a:r>
            <a:r>
              <a:rPr kumimoji="1" lang="zh-TW" altLang="en-US" sz="1600" dirty="0" smtClean="0"/>
              <a:t>？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點選</a:t>
            </a:r>
            <a:r>
              <a:rPr kumimoji="1" lang="zh-TW" altLang="en-US" sz="1600" dirty="0"/>
              <a:t>「繼續投票</a:t>
            </a:r>
            <a:r>
              <a:rPr kumimoji="1" lang="zh-TW" altLang="en-US" sz="1600" dirty="0" smtClean="0"/>
              <a:t>」用兩分鐘回答</a:t>
            </a:r>
            <a:r>
              <a:rPr kumimoji="1" lang="zh-TW" altLang="en-US" sz="1600" dirty="0"/>
              <a:t>加分題，多</a:t>
            </a:r>
            <a:r>
              <a:rPr kumimoji="1" lang="zh-TW" altLang="en-US" sz="1600" dirty="0" smtClean="0"/>
              <a:t>送</a:t>
            </a:r>
            <a:r>
              <a:rPr kumimoji="1" lang="zh-TW" altLang="en-US" sz="1600" dirty="0"/>
              <a:t>一張抽獎券</a:t>
            </a:r>
            <a:r>
              <a:rPr kumimoji="1" lang="zh-TW" altLang="en-US" sz="1600" dirty="0" smtClean="0"/>
              <a:t>。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想要結束</a:t>
            </a:r>
            <a:r>
              <a:rPr kumimoji="1" lang="zh-TW" altLang="en-US" sz="1600" dirty="0"/>
              <a:t>遊戲，點選「觀看結果」完成</a:t>
            </a:r>
            <a:r>
              <a:rPr kumimoji="1" lang="zh-TW" altLang="en-US" sz="1600" dirty="0" smtClean="0"/>
              <a:t>投票。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研究考量</a:t>
            </a:r>
            <a:r>
              <a:rPr kumimoji="1" lang="zh-TW" altLang="en-US" sz="1600" dirty="0" smtClean="0"/>
              <a:t>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研究方取得基本資料，也讓</a:t>
            </a:r>
            <a:r>
              <a:rPr kumimoji="1" lang="zh-TW" altLang="en-US" sz="1600" dirty="0"/>
              <a:t>投票者</a:t>
            </a:r>
            <a:r>
              <a:rPr kumimoji="1" lang="zh-TW" altLang="en-US" sz="1600" dirty="0" smtClean="0"/>
              <a:t>覺得自己已完成填答，再以抽</a:t>
            </a:r>
            <a:r>
              <a:rPr kumimoji="1" lang="zh-TW" altLang="en-US" sz="1600" dirty="0"/>
              <a:t>獎券為誘因邀請選填加分題</a:t>
            </a:r>
          </a:p>
          <a:p>
            <a:pPr marL="0" indent="0">
              <a:buNone/>
            </a:pPr>
            <a:endParaRPr kumimoji="1" lang="zh-TW" altLang="en-US" sz="1800" dirty="0" smtClean="0"/>
          </a:p>
          <a:p>
            <a:pPr marL="0" indent="0">
              <a:buNone/>
            </a:pPr>
            <a:endParaRPr kumimoji="1" lang="zh-TW" altLang="en-US" sz="1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855592" cy="493167"/>
          </a:xfrm>
        </p:spPr>
        <p:txBody>
          <a:bodyPr/>
          <a:lstStyle/>
          <a:p>
            <a:r>
              <a:rPr kumimoji="1" lang="zh-TW" altLang="en-US" dirty="0" smtClean="0"/>
              <a:t>畫面</a:t>
            </a:r>
            <a:r>
              <a:rPr kumimoji="1" lang="zh-TW" altLang="en-US" dirty="0"/>
              <a:t>八</a:t>
            </a:r>
            <a:r>
              <a:rPr kumimoji="1" lang="zh-TW" altLang="en-US" dirty="0" smtClean="0"/>
              <a:t>：抽獎機會與引導語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555526"/>
            <a:ext cx="2088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恭喜您，完成投票</a:t>
            </a:r>
          </a:p>
          <a:p>
            <a:pPr algn="ctr"/>
            <a:r>
              <a:rPr kumimoji="1" lang="zh-TW" altLang="en-US" sz="1400" dirty="0" smtClean="0"/>
              <a:t>得到一張抽獎券！</a:t>
            </a:r>
          </a:p>
          <a:p>
            <a:pPr algn="ctr"/>
            <a:endParaRPr kumimoji="1" lang="zh-TW" altLang="en-US" sz="1400" dirty="0"/>
          </a:p>
          <a:p>
            <a:pPr algn="ctr"/>
            <a:r>
              <a:rPr kumimoji="1" lang="zh-TW" altLang="en-US" sz="1400" dirty="0"/>
              <a:t>覺得意猶未盡嗎</a:t>
            </a:r>
            <a:r>
              <a:rPr kumimoji="1" lang="zh-TW" altLang="en-US" sz="1400" dirty="0" smtClean="0"/>
              <a:t>？</a:t>
            </a:r>
          </a:p>
          <a:p>
            <a:pPr algn="ctr"/>
            <a:r>
              <a:rPr kumimoji="1" lang="zh-TW" altLang="en-US" sz="1400" dirty="0" smtClean="0"/>
              <a:t>想要多一次抽獎機會嗎？</a:t>
            </a:r>
          </a:p>
          <a:p>
            <a:pPr algn="ctr"/>
            <a:r>
              <a:rPr kumimoji="1" lang="zh-TW" altLang="en-US" sz="1400" dirty="0" smtClean="0"/>
              <a:t>點選「繼續投票」用兩分鐘回答加分題，多送一張抽獎券。</a:t>
            </a:r>
          </a:p>
          <a:p>
            <a:pPr algn="ctr"/>
            <a:r>
              <a:rPr kumimoji="1" lang="zh-TW" altLang="en-US" sz="1400" dirty="0" smtClean="0"/>
              <a:t>欲結束遊戲，點選「觀看結果」完成投票</a:t>
            </a:r>
            <a:endParaRPr kumimoji="1" lang="zh-TW" altLang="en-US" sz="1400" dirty="0"/>
          </a:p>
        </p:txBody>
      </p:sp>
      <p:sp>
        <p:nvSpPr>
          <p:cNvPr id="15" name="圓角矩形 14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341031" y="3755076"/>
            <a:ext cx="1831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100%</a:t>
            </a:r>
            <a:r>
              <a:rPr kumimoji="1" lang="zh-TW" altLang="en-US" sz="1400" dirty="0" smtClean="0"/>
              <a:t>，完成投票！</a:t>
            </a:r>
            <a:endParaRPr kumimoji="1" lang="zh-TW" altLang="en-US" sz="1400" dirty="0"/>
          </a:p>
        </p:txBody>
      </p:sp>
      <p:sp>
        <p:nvSpPr>
          <p:cNvPr id="18" name="圓角矩形 17"/>
          <p:cNvSpPr/>
          <p:nvPr/>
        </p:nvSpPr>
        <p:spPr>
          <a:xfrm>
            <a:off x="6216825" y="4083918"/>
            <a:ext cx="1883565" cy="144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185691" y="3109475"/>
            <a:ext cx="89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繼續投票</a:t>
            </a:r>
            <a:endParaRPr kumimoji="1" lang="zh-TW" altLang="en-US" sz="1400" dirty="0"/>
          </a:p>
        </p:txBody>
      </p:sp>
      <p:sp>
        <p:nvSpPr>
          <p:cNvPr id="13" name="圓角矩形 12"/>
          <p:cNvSpPr/>
          <p:nvPr/>
        </p:nvSpPr>
        <p:spPr>
          <a:xfrm>
            <a:off x="6180856" y="3033093"/>
            <a:ext cx="900100" cy="46054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158709" y="3109475"/>
            <a:ext cx="89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領抽獎券</a:t>
            </a:r>
            <a:endParaRPr kumimoji="1" lang="zh-TW" altLang="en-US" sz="1400" dirty="0"/>
          </a:p>
        </p:txBody>
      </p:sp>
      <p:sp>
        <p:nvSpPr>
          <p:cNvPr id="16" name="圓角矩形 15"/>
          <p:cNvSpPr/>
          <p:nvPr/>
        </p:nvSpPr>
        <p:spPr>
          <a:xfrm>
            <a:off x="7153874" y="3033093"/>
            <a:ext cx="900100" cy="46054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612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/>
              <a:t>引導語</a:t>
            </a:r>
            <a:r>
              <a:rPr kumimoji="1" lang="zh-TW" altLang="en-US" sz="1600" dirty="0" smtClean="0"/>
              <a:t>：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如果要改善「（痛點內容）」，您覺得在想解決方案時，下列考量的重要程度各為何？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研究考量：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解法特點內容為投票者於「第一次痛點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選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」中，首先挑選的</a:t>
            </a:r>
            <a:r>
              <a:rPr kumimoji="1" lang="zh-TW" altLang="en-US" sz="1600" dirty="0" smtClean="0"/>
              <a:t>痛點下的解法特點</a:t>
            </a:r>
            <a:endParaRPr kumimoji="1" lang="zh-TW" altLang="en-US" sz="1600" dirty="0"/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設計期待</a:t>
            </a:r>
            <a:r>
              <a:rPr kumimoji="1" lang="zh-TW" altLang="en-US" sz="1600" dirty="0" smtClean="0"/>
              <a:t>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希望每一個考量點旁都有一個可以拖曳的</a:t>
            </a:r>
            <a:r>
              <a:rPr kumimoji="1" lang="en-US" altLang="zh-TW" sz="1600" dirty="0"/>
              <a:t>bar</a:t>
            </a:r>
            <a:r>
              <a:rPr kumimoji="1" lang="zh-TW" altLang="en-US" sz="1600" dirty="0"/>
              <a:t>，投票者可以依據重要程度拖曳，程度可分為「很重要、重要</a:t>
            </a:r>
            <a:r>
              <a:rPr kumimoji="1" lang="zh-TW" altLang="en-US" sz="1600" dirty="0" smtClean="0"/>
              <a:t>、普通、不</a:t>
            </a:r>
            <a:r>
              <a:rPr kumimoji="1" lang="zh-TW" altLang="en-US" sz="1600" dirty="0"/>
              <a:t>重要、很不重要」</a:t>
            </a:r>
          </a:p>
          <a:p>
            <a:pPr marL="0" indent="0">
              <a:buNone/>
            </a:pP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855592" cy="493167"/>
          </a:xfrm>
        </p:spPr>
        <p:txBody>
          <a:bodyPr/>
          <a:lstStyle/>
          <a:p>
            <a:pPr lvl="0"/>
            <a:r>
              <a:rPr kumimoji="1" lang="zh-TW" altLang="en-US" dirty="0" smtClean="0"/>
              <a:t>畫面九：</a:t>
            </a:r>
            <a:r>
              <a:rPr lang="zh-TW" altLang="en-US" dirty="0"/>
              <a:t>痛點</a:t>
            </a:r>
            <a:r>
              <a:rPr lang="en-US" altLang="zh-TW" dirty="0"/>
              <a:t>1</a:t>
            </a:r>
            <a:r>
              <a:rPr lang="zh-TW" altLang="en-US" dirty="0"/>
              <a:t>的解法屬性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084168" y="55552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/>
              <a:t>如果要改善「（痛點內容）」，您覺得在想解決方案時，下列考量的重要程度各為何？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228184" y="1779662"/>
            <a:ext cx="188356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 smtClean="0"/>
              <a:t>考量點</a:t>
            </a:r>
            <a:r>
              <a:rPr kumimoji="1" lang="en-US" altLang="zh-TW" dirty="0" smtClean="0"/>
              <a:t>1</a:t>
            </a:r>
            <a:endParaRPr kumimoji="1" lang="zh-TW" altLang="en-US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2</a:t>
            </a:r>
            <a:endParaRPr kumimoji="1" lang="zh-TW" altLang="en-US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</p:txBody>
      </p:sp>
      <p:sp>
        <p:nvSpPr>
          <p:cNvPr id="31" name="三角形 21"/>
          <p:cNvSpPr/>
          <p:nvPr/>
        </p:nvSpPr>
        <p:spPr>
          <a:xfrm flipV="1">
            <a:off x="7432059" y="1816767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三角形 23"/>
          <p:cNvSpPr/>
          <p:nvPr/>
        </p:nvSpPr>
        <p:spPr>
          <a:xfrm flipV="1">
            <a:off x="7720091" y="2271548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三角形 25"/>
          <p:cNvSpPr/>
          <p:nvPr/>
        </p:nvSpPr>
        <p:spPr>
          <a:xfrm flipV="1">
            <a:off x="7288043" y="2726329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三角形 27"/>
          <p:cNvSpPr/>
          <p:nvPr/>
        </p:nvSpPr>
        <p:spPr>
          <a:xfrm flipV="1">
            <a:off x="7864107" y="3181110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6228184" y="3755076"/>
            <a:ext cx="183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 smtClean="0"/>
              <a:t>加分題已完成 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2</a:t>
            </a:r>
            <a:r>
              <a:rPr kumimoji="1" lang="en-US" altLang="zh-TW" sz="2000" dirty="0">
                <a:solidFill>
                  <a:srgbClr val="FF0000"/>
                </a:solidFill>
              </a:rPr>
              <a:t>5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%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7308304" y="2023417"/>
            <a:ext cx="684064" cy="144015"/>
            <a:chOff x="3815928" y="771550"/>
            <a:chExt cx="684064" cy="144015"/>
          </a:xfrm>
        </p:grpSpPr>
        <p:sp>
          <p:nvSpPr>
            <p:cNvPr id="37" name="圓角矩形 36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38" name="群組 37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4" name="群組 43"/>
          <p:cNvGrpSpPr/>
          <p:nvPr/>
        </p:nvGrpSpPr>
        <p:grpSpPr>
          <a:xfrm>
            <a:off x="7304481" y="2496126"/>
            <a:ext cx="684064" cy="144015"/>
            <a:chOff x="3815928" y="771550"/>
            <a:chExt cx="684064" cy="144015"/>
          </a:xfrm>
        </p:grpSpPr>
        <p:sp>
          <p:nvSpPr>
            <p:cNvPr id="45" name="圓角矩形 44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2" name="群組 51"/>
          <p:cNvGrpSpPr/>
          <p:nvPr/>
        </p:nvGrpSpPr>
        <p:grpSpPr>
          <a:xfrm>
            <a:off x="7308304" y="2932979"/>
            <a:ext cx="684064" cy="144015"/>
            <a:chOff x="3815928" y="771550"/>
            <a:chExt cx="684064" cy="144015"/>
          </a:xfrm>
        </p:grpSpPr>
        <p:sp>
          <p:nvSpPr>
            <p:cNvPr id="53" name="圓角矩形 52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55" name="橢圓 54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橢圓 55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橢圓 56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0" name="群組 59"/>
          <p:cNvGrpSpPr/>
          <p:nvPr/>
        </p:nvGrpSpPr>
        <p:grpSpPr>
          <a:xfrm>
            <a:off x="7320677" y="3387760"/>
            <a:ext cx="684064" cy="144015"/>
            <a:chOff x="3815928" y="771550"/>
            <a:chExt cx="684064" cy="144015"/>
          </a:xfrm>
        </p:grpSpPr>
        <p:sp>
          <p:nvSpPr>
            <p:cNvPr id="61" name="圓角矩形 60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2" name="群組 61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63" name="橢圓 62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56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/>
              <a:t>引導語：</a:t>
            </a:r>
          </a:p>
          <a:p>
            <a:pPr marL="0" indent="0">
              <a:buNone/>
            </a:pPr>
            <a:r>
              <a:rPr kumimoji="1" lang="zh-TW" altLang="en-US" sz="1600" dirty="0"/>
              <a:t>如果要改善「（痛點內容）」，您覺得在想解決方案時，下列考量的重要程度各為何？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研究考量：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解法特點內容為投票者於「</a:t>
            </a:r>
            <a:r>
              <a:rPr kumimoji="1" lang="zh-TW" altLang="en-US" sz="1600" dirty="0" smtClean="0"/>
              <a:t>第二次</a:t>
            </a:r>
            <a:r>
              <a:rPr kumimoji="1" lang="zh-TW" altLang="en-US" sz="1600" dirty="0"/>
              <a:t>痛點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選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」中，首先挑選的痛點下的解法特點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設計期待：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希望每一個考量點旁都有一個可以拖曳的</a:t>
            </a:r>
            <a:r>
              <a:rPr kumimoji="1" lang="en-US" altLang="zh-TW" sz="1600" dirty="0"/>
              <a:t>bar</a:t>
            </a:r>
            <a:r>
              <a:rPr kumimoji="1" lang="zh-TW" altLang="en-US" sz="1600" dirty="0"/>
              <a:t>，投票者可以依據重要程度拖曳，程度可分為「很重要、重要、普通、不重要、很不重要」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855592" cy="493167"/>
          </a:xfrm>
        </p:spPr>
        <p:txBody>
          <a:bodyPr/>
          <a:lstStyle/>
          <a:p>
            <a:r>
              <a:rPr kumimoji="1" lang="zh-TW" altLang="en-US" dirty="0" smtClean="0"/>
              <a:t>畫面十：</a:t>
            </a:r>
            <a:r>
              <a:rPr lang="zh-TW" altLang="en-US" dirty="0" smtClean="0"/>
              <a:t>痛點</a:t>
            </a:r>
            <a:r>
              <a:rPr lang="en-US" altLang="zh-TW" dirty="0" smtClean="0"/>
              <a:t>2</a:t>
            </a:r>
            <a:r>
              <a:rPr lang="zh-TW" altLang="en-US" dirty="0" smtClean="0"/>
              <a:t>的</a:t>
            </a:r>
            <a:r>
              <a:rPr lang="zh-TW" altLang="en-US" dirty="0"/>
              <a:t>解法屬性</a:t>
            </a:r>
            <a:endParaRPr kumimoji="1" lang="zh-TW" altLang="en-US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6084168" y="55552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/>
              <a:t>如果要改善「（痛點內容）」，您覺得在想解決方案時，下列考量的重要程度各為何？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6228184" y="1779662"/>
            <a:ext cx="188356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 smtClean="0"/>
              <a:t>考量點</a:t>
            </a:r>
            <a:r>
              <a:rPr kumimoji="1" lang="en-US" altLang="zh-TW" dirty="0" smtClean="0"/>
              <a:t>1</a:t>
            </a:r>
            <a:endParaRPr kumimoji="1" lang="zh-TW" altLang="en-US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2</a:t>
            </a:r>
            <a:endParaRPr kumimoji="1" lang="zh-TW" altLang="en-US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</p:txBody>
      </p:sp>
      <p:sp>
        <p:nvSpPr>
          <p:cNvPr id="33" name="三角形 21"/>
          <p:cNvSpPr/>
          <p:nvPr/>
        </p:nvSpPr>
        <p:spPr>
          <a:xfrm flipV="1">
            <a:off x="7432059" y="1816767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三角形 23"/>
          <p:cNvSpPr/>
          <p:nvPr/>
        </p:nvSpPr>
        <p:spPr>
          <a:xfrm flipV="1">
            <a:off x="7720091" y="2271548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三角形 25"/>
          <p:cNvSpPr/>
          <p:nvPr/>
        </p:nvSpPr>
        <p:spPr>
          <a:xfrm flipV="1">
            <a:off x="7288043" y="2726329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三角形 27"/>
          <p:cNvSpPr/>
          <p:nvPr/>
        </p:nvSpPr>
        <p:spPr>
          <a:xfrm flipV="1">
            <a:off x="7864107" y="3181110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197858" y="380228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 smtClean="0"/>
              <a:t>加分題已完成 </a:t>
            </a:r>
            <a:r>
              <a:rPr kumimoji="1" lang="en-US" altLang="zh-TW" sz="2000" dirty="0">
                <a:solidFill>
                  <a:srgbClr val="FF0000"/>
                </a:solidFill>
              </a:rPr>
              <a:t>5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0%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7308304" y="2023417"/>
            <a:ext cx="684064" cy="144015"/>
            <a:chOff x="3815928" y="771550"/>
            <a:chExt cx="684064" cy="144015"/>
          </a:xfrm>
        </p:grpSpPr>
        <p:sp>
          <p:nvSpPr>
            <p:cNvPr id="39" name="圓角矩形 38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41" name="橢圓 40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橢圓 44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6" name="群組 45"/>
          <p:cNvGrpSpPr/>
          <p:nvPr/>
        </p:nvGrpSpPr>
        <p:grpSpPr>
          <a:xfrm>
            <a:off x="7304481" y="2496126"/>
            <a:ext cx="684064" cy="144015"/>
            <a:chOff x="3815928" y="771550"/>
            <a:chExt cx="684064" cy="144015"/>
          </a:xfrm>
        </p:grpSpPr>
        <p:sp>
          <p:nvSpPr>
            <p:cNvPr id="47" name="圓角矩形 46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49" name="橢圓 48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橢圓 52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4" name="群組 53"/>
          <p:cNvGrpSpPr/>
          <p:nvPr/>
        </p:nvGrpSpPr>
        <p:grpSpPr>
          <a:xfrm>
            <a:off x="7308304" y="2932979"/>
            <a:ext cx="684064" cy="144015"/>
            <a:chOff x="3815928" y="771550"/>
            <a:chExt cx="684064" cy="144015"/>
          </a:xfrm>
        </p:grpSpPr>
        <p:sp>
          <p:nvSpPr>
            <p:cNvPr id="55" name="圓角矩形 54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6" name="群組 55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57" name="橢圓 56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2" name="群組 61"/>
          <p:cNvGrpSpPr/>
          <p:nvPr/>
        </p:nvGrpSpPr>
        <p:grpSpPr>
          <a:xfrm>
            <a:off x="7320677" y="3387760"/>
            <a:ext cx="684064" cy="144015"/>
            <a:chOff x="3815928" y="771550"/>
            <a:chExt cx="684064" cy="144015"/>
          </a:xfrm>
        </p:grpSpPr>
        <p:sp>
          <p:nvSpPr>
            <p:cNvPr id="63" name="圓角矩形 62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65" name="橢圓 64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0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/>
              <a:t>引導語</a:t>
            </a:r>
            <a:r>
              <a:rPr kumimoji="1" lang="zh-TW" altLang="en-US" sz="1600" dirty="0" smtClean="0"/>
              <a:t>：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如果要改善「（痛點內容）」，您覺得在想解決方案時，下列考量的重要程度各為何？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研究考量：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解法特點內容為投票者於「第一次痛點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選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」中，首先挑選的</a:t>
            </a:r>
            <a:r>
              <a:rPr kumimoji="1" lang="zh-TW" altLang="en-US" sz="1600" dirty="0" smtClean="0"/>
              <a:t>痛點下的解法特點</a:t>
            </a:r>
            <a:endParaRPr kumimoji="1" lang="zh-TW" altLang="en-US" sz="1600" dirty="0"/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設計期待</a:t>
            </a:r>
            <a:r>
              <a:rPr kumimoji="1" lang="zh-TW" altLang="en-US" sz="1600" dirty="0" smtClean="0"/>
              <a:t>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希望每一個考量點旁都有一個可以拖曳的</a:t>
            </a:r>
            <a:r>
              <a:rPr kumimoji="1" lang="en-US" altLang="zh-TW" sz="1600" dirty="0"/>
              <a:t>bar</a:t>
            </a:r>
            <a:r>
              <a:rPr kumimoji="1" lang="zh-TW" altLang="en-US" sz="1600" dirty="0"/>
              <a:t>，投票者可以依據重要程度拖曳，程度可分為「很重要、重要</a:t>
            </a:r>
            <a:r>
              <a:rPr kumimoji="1" lang="zh-TW" altLang="en-US" sz="1600" dirty="0" smtClean="0"/>
              <a:t>、普通、不</a:t>
            </a:r>
            <a:r>
              <a:rPr kumimoji="1" lang="zh-TW" altLang="en-US" sz="1600" dirty="0"/>
              <a:t>重要、很不重要」</a:t>
            </a:r>
          </a:p>
          <a:p>
            <a:pPr marL="0" indent="0">
              <a:buNone/>
            </a:pP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855592" cy="493167"/>
          </a:xfrm>
        </p:spPr>
        <p:txBody>
          <a:bodyPr/>
          <a:lstStyle/>
          <a:p>
            <a:r>
              <a:rPr kumimoji="1" lang="zh-TW" altLang="en-US" dirty="0" smtClean="0"/>
              <a:t>畫面十一：</a:t>
            </a:r>
            <a:r>
              <a:rPr lang="zh-TW" altLang="en-US" dirty="0" smtClean="0"/>
              <a:t>痛點</a:t>
            </a:r>
            <a:r>
              <a:rPr lang="en-US" altLang="zh-TW" dirty="0" smtClean="0"/>
              <a:t>3</a:t>
            </a:r>
            <a:r>
              <a:rPr lang="zh-TW" altLang="en-US" dirty="0" smtClean="0"/>
              <a:t>的</a:t>
            </a:r>
            <a:r>
              <a:rPr lang="zh-TW" altLang="en-US" dirty="0"/>
              <a:t>解法屬性</a:t>
            </a:r>
            <a:endParaRPr kumimoji="1"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084168" y="55552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/>
              <a:t>如果要改善「（痛點內容）」，您覺得在想解決方案時，下列考量的重要程度各為何？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228184" y="1779662"/>
            <a:ext cx="188356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 smtClean="0"/>
              <a:t>考量點</a:t>
            </a:r>
            <a:r>
              <a:rPr kumimoji="1" lang="en-US" altLang="zh-TW" dirty="0" smtClean="0"/>
              <a:t>1</a:t>
            </a:r>
            <a:endParaRPr kumimoji="1" lang="zh-TW" altLang="en-US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2</a:t>
            </a:r>
            <a:endParaRPr kumimoji="1" lang="zh-TW" altLang="en-US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</p:txBody>
      </p:sp>
      <p:sp>
        <p:nvSpPr>
          <p:cNvPr id="31" name="三角形 21"/>
          <p:cNvSpPr/>
          <p:nvPr/>
        </p:nvSpPr>
        <p:spPr>
          <a:xfrm flipV="1">
            <a:off x="7432059" y="1816767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三角形 23"/>
          <p:cNvSpPr/>
          <p:nvPr/>
        </p:nvSpPr>
        <p:spPr>
          <a:xfrm flipV="1">
            <a:off x="7720091" y="2271548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三角形 25"/>
          <p:cNvSpPr/>
          <p:nvPr/>
        </p:nvSpPr>
        <p:spPr>
          <a:xfrm flipV="1">
            <a:off x="7288043" y="2726329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三角形 27"/>
          <p:cNvSpPr/>
          <p:nvPr/>
        </p:nvSpPr>
        <p:spPr>
          <a:xfrm flipV="1">
            <a:off x="7864107" y="3181110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6228184" y="3755076"/>
            <a:ext cx="183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 smtClean="0"/>
              <a:t>加分題已完成 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75%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7308304" y="2023417"/>
            <a:ext cx="684064" cy="144015"/>
            <a:chOff x="3815928" y="771550"/>
            <a:chExt cx="684064" cy="144015"/>
          </a:xfrm>
        </p:grpSpPr>
        <p:sp>
          <p:nvSpPr>
            <p:cNvPr id="37" name="圓角矩形 36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38" name="群組 37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4" name="群組 43"/>
          <p:cNvGrpSpPr/>
          <p:nvPr/>
        </p:nvGrpSpPr>
        <p:grpSpPr>
          <a:xfrm>
            <a:off x="7304481" y="2496126"/>
            <a:ext cx="684064" cy="144015"/>
            <a:chOff x="3815928" y="771550"/>
            <a:chExt cx="684064" cy="144015"/>
          </a:xfrm>
        </p:grpSpPr>
        <p:sp>
          <p:nvSpPr>
            <p:cNvPr id="45" name="圓角矩形 44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2" name="群組 51"/>
          <p:cNvGrpSpPr/>
          <p:nvPr/>
        </p:nvGrpSpPr>
        <p:grpSpPr>
          <a:xfrm>
            <a:off x="7308304" y="2932979"/>
            <a:ext cx="684064" cy="144015"/>
            <a:chOff x="3815928" y="771550"/>
            <a:chExt cx="684064" cy="144015"/>
          </a:xfrm>
        </p:grpSpPr>
        <p:sp>
          <p:nvSpPr>
            <p:cNvPr id="53" name="圓角矩形 52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55" name="橢圓 54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橢圓 55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橢圓 56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0" name="群組 59"/>
          <p:cNvGrpSpPr/>
          <p:nvPr/>
        </p:nvGrpSpPr>
        <p:grpSpPr>
          <a:xfrm>
            <a:off x="7320677" y="3387760"/>
            <a:ext cx="684064" cy="144015"/>
            <a:chOff x="3815928" y="771550"/>
            <a:chExt cx="684064" cy="144015"/>
          </a:xfrm>
        </p:grpSpPr>
        <p:sp>
          <p:nvSpPr>
            <p:cNvPr id="61" name="圓角矩形 60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2" name="群組 61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63" name="橢圓 62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08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/>
              <a:t>引導語：</a:t>
            </a:r>
          </a:p>
          <a:p>
            <a:pPr marL="0" indent="0">
              <a:buNone/>
            </a:pPr>
            <a:r>
              <a:rPr kumimoji="1" lang="zh-TW" altLang="en-US" sz="1600" dirty="0"/>
              <a:t>如果要改善「（痛點內容）」，您覺得在想解決方案時，下列考量的重要程度各為何？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研究考量：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解法特點內容為投票者於「</a:t>
            </a:r>
            <a:r>
              <a:rPr kumimoji="1" lang="zh-TW" altLang="en-US" sz="1600" dirty="0" smtClean="0"/>
              <a:t>第二次</a:t>
            </a:r>
            <a:r>
              <a:rPr kumimoji="1" lang="zh-TW" altLang="en-US" sz="1600" dirty="0"/>
              <a:t>痛點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選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」中，首先挑選的痛點下的解法特點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設計期待：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希望每一個考量點旁都有一個可以拖曳的</a:t>
            </a:r>
            <a:r>
              <a:rPr kumimoji="1" lang="en-US" altLang="zh-TW" sz="1600" dirty="0"/>
              <a:t>bar</a:t>
            </a:r>
            <a:r>
              <a:rPr kumimoji="1" lang="zh-TW" altLang="en-US" sz="1600" dirty="0"/>
              <a:t>，投票者可以依據重要程度拖曳，程度可分為「很重要、重要、普通、不重要、很不重要」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855592" cy="493167"/>
          </a:xfrm>
        </p:spPr>
        <p:txBody>
          <a:bodyPr/>
          <a:lstStyle/>
          <a:p>
            <a:r>
              <a:rPr kumimoji="1" lang="zh-TW" altLang="en-US" dirty="0" smtClean="0"/>
              <a:t>畫面十二：</a:t>
            </a:r>
            <a:r>
              <a:rPr lang="zh-TW" altLang="en-US" dirty="0" smtClean="0"/>
              <a:t>痛點</a:t>
            </a:r>
            <a:r>
              <a:rPr lang="en-US" altLang="zh-TW" dirty="0" smtClean="0"/>
              <a:t>4</a:t>
            </a:r>
            <a:r>
              <a:rPr lang="zh-TW" altLang="en-US" dirty="0" smtClean="0"/>
              <a:t>的</a:t>
            </a:r>
            <a:r>
              <a:rPr lang="zh-TW" altLang="en-US" dirty="0"/>
              <a:t>解法屬性</a:t>
            </a:r>
            <a:endParaRPr kumimoji="1" lang="zh-TW" altLang="en-US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6084168" y="55552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/>
              <a:t>如果要改善「（痛點內容）」，您覺得在想解決方案時，下列考量的重要程度各為何？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6228184" y="1779662"/>
            <a:ext cx="188356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 smtClean="0"/>
              <a:t>考量點</a:t>
            </a:r>
            <a:r>
              <a:rPr kumimoji="1" lang="en-US" altLang="zh-TW" dirty="0" smtClean="0"/>
              <a:t>1</a:t>
            </a:r>
            <a:endParaRPr kumimoji="1" lang="zh-TW" altLang="en-US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2</a:t>
            </a:r>
            <a:endParaRPr kumimoji="1" lang="zh-TW" altLang="en-US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kumimoji="1" lang="zh-TW" altLang="en-US" dirty="0"/>
              <a:t>考量</a:t>
            </a:r>
            <a:r>
              <a:rPr kumimoji="1" lang="zh-TW" altLang="en-US" dirty="0" smtClean="0"/>
              <a:t>點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</p:txBody>
      </p:sp>
      <p:sp>
        <p:nvSpPr>
          <p:cNvPr id="33" name="三角形 21"/>
          <p:cNvSpPr/>
          <p:nvPr/>
        </p:nvSpPr>
        <p:spPr>
          <a:xfrm flipV="1">
            <a:off x="7432059" y="1816767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三角形 23"/>
          <p:cNvSpPr/>
          <p:nvPr/>
        </p:nvSpPr>
        <p:spPr>
          <a:xfrm flipV="1">
            <a:off x="7720091" y="2271548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三角形 25"/>
          <p:cNvSpPr/>
          <p:nvPr/>
        </p:nvSpPr>
        <p:spPr>
          <a:xfrm flipV="1">
            <a:off x="7288043" y="2726329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三角形 27"/>
          <p:cNvSpPr/>
          <p:nvPr/>
        </p:nvSpPr>
        <p:spPr>
          <a:xfrm flipV="1">
            <a:off x="7864107" y="3181110"/>
            <a:ext cx="164277" cy="2066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197858" y="3802288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 smtClean="0"/>
              <a:t>加分題已完成 </a:t>
            </a:r>
            <a:r>
              <a:rPr kumimoji="1" lang="en-US" altLang="zh-TW" sz="2000" dirty="0" smtClean="0">
                <a:solidFill>
                  <a:srgbClr val="FF0000"/>
                </a:solidFill>
              </a:rPr>
              <a:t>100%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7308304" y="2023417"/>
            <a:ext cx="684064" cy="144015"/>
            <a:chOff x="3815928" y="771550"/>
            <a:chExt cx="684064" cy="144015"/>
          </a:xfrm>
        </p:grpSpPr>
        <p:sp>
          <p:nvSpPr>
            <p:cNvPr id="39" name="圓角矩形 38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41" name="橢圓 40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橢圓 44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6" name="群組 45"/>
          <p:cNvGrpSpPr/>
          <p:nvPr/>
        </p:nvGrpSpPr>
        <p:grpSpPr>
          <a:xfrm>
            <a:off x="7304481" y="2496126"/>
            <a:ext cx="684064" cy="144015"/>
            <a:chOff x="3815928" y="771550"/>
            <a:chExt cx="684064" cy="144015"/>
          </a:xfrm>
        </p:grpSpPr>
        <p:sp>
          <p:nvSpPr>
            <p:cNvPr id="47" name="圓角矩形 46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49" name="橢圓 48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橢圓 49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橢圓 52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4" name="群組 53"/>
          <p:cNvGrpSpPr/>
          <p:nvPr/>
        </p:nvGrpSpPr>
        <p:grpSpPr>
          <a:xfrm>
            <a:off x="7308304" y="2932979"/>
            <a:ext cx="684064" cy="144015"/>
            <a:chOff x="3815928" y="771550"/>
            <a:chExt cx="684064" cy="144015"/>
          </a:xfrm>
        </p:grpSpPr>
        <p:sp>
          <p:nvSpPr>
            <p:cNvPr id="55" name="圓角矩形 54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6" name="群組 55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57" name="橢圓 56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橢圓 57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2" name="群組 61"/>
          <p:cNvGrpSpPr/>
          <p:nvPr/>
        </p:nvGrpSpPr>
        <p:grpSpPr>
          <a:xfrm>
            <a:off x="7320677" y="3387760"/>
            <a:ext cx="684064" cy="144015"/>
            <a:chOff x="3815928" y="771550"/>
            <a:chExt cx="684064" cy="144015"/>
          </a:xfrm>
        </p:grpSpPr>
        <p:sp>
          <p:nvSpPr>
            <p:cNvPr id="63" name="圓角矩形 62"/>
            <p:cNvSpPr/>
            <p:nvPr/>
          </p:nvSpPr>
          <p:spPr>
            <a:xfrm>
              <a:off x="3851920" y="771550"/>
              <a:ext cx="612000" cy="14401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3815928" y="771550"/>
              <a:ext cx="684064" cy="144000"/>
              <a:chOff x="3815928" y="771550"/>
              <a:chExt cx="684064" cy="144000"/>
            </a:xfrm>
          </p:grpSpPr>
          <p:sp>
            <p:nvSpPr>
              <p:cNvPr id="65" name="橢圓 64"/>
              <p:cNvSpPr/>
              <p:nvPr/>
            </p:nvSpPr>
            <p:spPr>
              <a:xfrm>
                <a:off x="3815928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橢圓 65"/>
              <p:cNvSpPr/>
              <p:nvPr/>
            </p:nvSpPr>
            <p:spPr>
              <a:xfrm>
                <a:off x="3959944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4103960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/>
              <p:cNvSpPr/>
              <p:nvPr/>
            </p:nvSpPr>
            <p:spPr>
              <a:xfrm>
                <a:off x="4247976" y="771550"/>
                <a:ext cx="108000" cy="144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/>
              <p:cNvSpPr/>
              <p:nvPr/>
            </p:nvSpPr>
            <p:spPr>
              <a:xfrm>
                <a:off x="4391992" y="771550"/>
                <a:ext cx="108000" cy="1440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34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18" y="3363274"/>
            <a:ext cx="4461357" cy="16996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資料層次</a:t>
            </a:r>
            <a:endParaRPr lang="zh-TW" altLang="en-US" dirty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981826762"/>
              </p:ext>
            </p:extLst>
          </p:nvPr>
        </p:nvGraphicFramePr>
        <p:xfrm>
          <a:off x="249202" y="770753"/>
          <a:ext cx="8528000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r="8619" b="4764"/>
          <a:stretch/>
        </p:blipFill>
        <p:spPr>
          <a:xfrm>
            <a:off x="1297368" y="4011910"/>
            <a:ext cx="1656184" cy="35489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903640" y="3675677"/>
            <a:ext cx="2983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600" dirty="0" smtClean="0"/>
              <a:t>1.</a:t>
            </a:r>
            <a:r>
              <a:rPr kumimoji="1" lang="zh-TW" altLang="en-US" sz="1600" dirty="0" smtClean="0"/>
              <a:t>穿戴式裝置需防水</a:t>
            </a:r>
          </a:p>
          <a:p>
            <a:pPr>
              <a:lnSpc>
                <a:spcPct val="150000"/>
              </a:lnSpc>
            </a:pPr>
            <a:r>
              <a:rPr kumimoji="1" lang="en-US" altLang="zh-TW" sz="1600" dirty="0" smtClean="0"/>
              <a:t>2.</a:t>
            </a:r>
            <a:r>
              <a:rPr kumimoji="1" lang="zh-TW" altLang="en-US" sz="1600" dirty="0" smtClean="0"/>
              <a:t>偵測裝置嵌於原本配戴的飾品</a:t>
            </a:r>
          </a:p>
          <a:p>
            <a:pPr>
              <a:lnSpc>
                <a:spcPct val="150000"/>
              </a:lnSpc>
            </a:pPr>
            <a:r>
              <a:rPr kumimoji="1" lang="en-US" altLang="zh-TW" sz="1600" dirty="0" smtClean="0"/>
              <a:t>3.</a:t>
            </a:r>
            <a:r>
              <a:rPr kumimoji="1" lang="zh-TW" altLang="en-US" sz="1600" dirty="0" smtClean="0"/>
              <a:t>裝置發出聲音提醒配戴</a:t>
            </a:r>
            <a:endParaRPr kumimoji="1" lang="zh-TW" altLang="en-US" sz="1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283" y="3788378"/>
            <a:ext cx="982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800" b="1" dirty="0" smtClean="0"/>
              <a:t>舉例</a:t>
            </a:r>
            <a:endParaRPr kumimoji="1"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18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畫面</a:t>
            </a:r>
            <a:r>
              <a:rPr kumimoji="1" lang="zh-TW" altLang="en-US" dirty="0" smtClean="0"/>
              <a:t>十三： 生活滿意度</a:t>
            </a:r>
            <a:endParaRPr kumimoji="1" lang="zh-TW" altLang="en-US" dirty="0"/>
          </a:p>
        </p:txBody>
      </p:sp>
      <p:sp>
        <p:nvSpPr>
          <p:cNvPr id="4" name="文字版面配置區 1"/>
          <p:cNvSpPr txBox="1">
            <a:spLocks/>
          </p:cNvSpPr>
          <p:nvPr/>
        </p:nvSpPr>
        <p:spPr>
          <a:xfrm>
            <a:off x="364480" y="864648"/>
            <a:ext cx="4963604" cy="37200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引導語：</a:t>
            </a:r>
          </a:p>
          <a:p>
            <a:pPr marL="0" indent="0">
              <a:buFont typeface="Arial" pitchFamily="34" charset="0"/>
              <a:buNone/>
            </a:pPr>
            <a:r>
              <a:rPr kumimoji="1" lang="zh-TW" altLang="en-US" sz="1600" dirty="0" smtClean="0"/>
              <a:t>以下生活各個面向，您</a:t>
            </a:r>
            <a:r>
              <a:rPr kumimoji="1" lang="en-US" altLang="zh-TW" sz="1600" dirty="0" smtClean="0"/>
              <a:t>/</a:t>
            </a:r>
            <a:r>
              <a:rPr kumimoji="1" lang="zh-TW" altLang="en-US" sz="1600" dirty="0" smtClean="0"/>
              <a:t>您父母最滿意的、最不滿意的各是哪一項？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研究考量：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現況的生活滿意度，可以</a:t>
            </a:r>
            <a:r>
              <a:rPr kumimoji="1" lang="zh-TW" altLang="en-US" sz="1600" dirty="0"/>
              <a:t>對照前面的需求結果做</a:t>
            </a:r>
            <a:r>
              <a:rPr kumimoji="1" lang="zh-TW" altLang="en-US" sz="1600" dirty="0" smtClean="0"/>
              <a:t>分析</a:t>
            </a:r>
            <a:endParaRPr kumimoji="1"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0433" y="626321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/>
              <a:t>以下生活各個面向，您</a:t>
            </a:r>
            <a:r>
              <a:rPr kumimoji="1" lang="en-US" altLang="zh-TW" sz="1400" dirty="0"/>
              <a:t>/</a:t>
            </a:r>
            <a:r>
              <a:rPr kumimoji="1" lang="zh-TW" altLang="en-US" sz="1400" dirty="0"/>
              <a:t>您父母最滿意的、最不滿意的各是哪一項？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015171"/>
              </p:ext>
            </p:extLst>
          </p:nvPr>
        </p:nvGraphicFramePr>
        <p:xfrm>
          <a:off x="6164527" y="1392848"/>
          <a:ext cx="1920044" cy="2016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22"/>
                <a:gridCol w="960022"/>
              </a:tblGrid>
              <a:tr h="6720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衣</a:t>
                      </a:r>
                    </a:p>
                  </a:txBody>
                  <a:tcPr anchor="ctr"/>
                </a:tc>
              </a:tr>
              <a:tr h="6720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行</a:t>
                      </a:r>
                    </a:p>
                  </a:txBody>
                  <a:tcPr anchor="ctr"/>
                </a:tc>
              </a:tr>
              <a:tr h="6720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娛樂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旅遊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學習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6516216" y="3579862"/>
            <a:ext cx="895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不清楚</a:t>
            </a:r>
            <a:endParaRPr kumimoji="1" lang="zh-TW" altLang="en-US" sz="1400" dirty="0"/>
          </a:p>
        </p:txBody>
      </p:sp>
      <p:sp>
        <p:nvSpPr>
          <p:cNvPr id="13" name="橢圓 12"/>
          <p:cNvSpPr/>
          <p:nvPr/>
        </p:nvSpPr>
        <p:spPr>
          <a:xfrm flipH="1" flipV="1">
            <a:off x="6300192" y="3625737"/>
            <a:ext cx="216024" cy="21602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41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414985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/>
              <a:t>引導語：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辛苦</a:t>
            </a:r>
            <a:r>
              <a:rPr kumimoji="1" lang="zh-TW" altLang="en-US" sz="1600" dirty="0"/>
              <a:t>了，感謝您的參與，您總共獲得</a:t>
            </a:r>
            <a:r>
              <a:rPr kumimoji="1" lang="zh-TW" altLang="en-US" sz="1600" dirty="0" smtClean="0"/>
              <a:t>了</a:t>
            </a:r>
            <a:r>
              <a:rPr kumimoji="1" lang="en-US" altLang="zh-TW" sz="1600" dirty="0" smtClean="0"/>
              <a:t>1(or2)</a:t>
            </a:r>
            <a:r>
              <a:rPr kumimoji="1" lang="zh-TW" altLang="en-US" sz="1600" dirty="0" smtClean="0"/>
              <a:t>張抽</a:t>
            </a:r>
            <a:r>
              <a:rPr kumimoji="1" lang="zh-TW" altLang="en-US" sz="1600" dirty="0"/>
              <a:t>獎券，麻煩留您的聯絡方式，方便中獎</a:t>
            </a:r>
            <a:r>
              <a:rPr kumimoji="1" lang="zh-TW" altLang="en-US" sz="1600" dirty="0" smtClean="0"/>
              <a:t>聯繫</a:t>
            </a:r>
            <a:endParaRPr kumimoji="1" lang="zh-TW" altLang="en-US" sz="1600" dirty="0"/>
          </a:p>
          <a:p>
            <a:pPr marL="0" indent="0">
              <a:buNone/>
            </a:pPr>
            <a:r>
              <a:rPr kumimoji="1" lang="zh-TW" altLang="en-US" sz="1600" dirty="0"/>
              <a:t>想比別人離獎品更進一步嗎？分享您的「未來生活診斷書」到臉書與朋友分享，再增加一次抽獎機會唷</a:t>
            </a:r>
            <a:r>
              <a:rPr kumimoji="1" lang="zh-TW" altLang="en-US" sz="1600" dirty="0" smtClean="0"/>
              <a:t>！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研究考量</a:t>
            </a:r>
            <a:r>
              <a:rPr kumimoji="1" lang="zh-TW" altLang="en-US" sz="1600" dirty="0" smtClean="0"/>
              <a:t>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藉由投票者分享觸及更多樣本</a:t>
            </a:r>
            <a:r>
              <a:rPr kumimoji="1" lang="zh-TW" altLang="en-US" sz="1600" dirty="0" smtClean="0"/>
              <a:t>填答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設計</a:t>
            </a:r>
            <a:r>
              <a:rPr kumimoji="1" lang="zh-TW" altLang="en-US" sz="1600" dirty="0"/>
              <a:t>期待：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根據所選的兩個需求，</a:t>
            </a:r>
            <a:r>
              <a:rPr kumimoji="1" lang="zh-TW" altLang="en-US" sz="1600" dirty="0"/>
              <a:t>產生我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爸爸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媽媽的未來</a:t>
            </a:r>
            <a:r>
              <a:rPr kumimoji="1" lang="zh-TW" altLang="en-US" sz="1600" dirty="0" smtClean="0"/>
              <a:t>生活診斷書，舉例詳見附件二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建立一個可以觀看縣市投票結果和需求總覽的連結</a:t>
            </a:r>
            <a:endParaRPr kumimoji="1" lang="zh-TW" altLang="en-US" sz="1600" dirty="0"/>
          </a:p>
          <a:p>
            <a:pPr lvl="1">
              <a:buFont typeface=".AppleSystemUIFont" charset="0"/>
              <a:buChar char="-"/>
            </a:pPr>
            <a:endParaRPr kumimoji="1" lang="zh-TW" altLang="en-US" dirty="0"/>
          </a:p>
          <a:p>
            <a:pPr lvl="1">
              <a:buFont typeface=".AppleSystemUIFont" charset="0"/>
              <a:buChar char="-"/>
            </a:pP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855592" cy="493167"/>
          </a:xfrm>
        </p:spPr>
        <p:txBody>
          <a:bodyPr/>
          <a:lstStyle/>
          <a:p>
            <a:r>
              <a:rPr kumimoji="1" lang="zh-TW" altLang="en-US" dirty="0" smtClean="0"/>
              <a:t>畫面十四： 聯絡資料與結語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79332" y="464709"/>
            <a:ext cx="2088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辛苦了，感謝您的參與，您總共獲得了Ｎ張抽獎券，麻煩留您的聯絡方式，方便中獎聯繫</a:t>
            </a:r>
          </a:p>
          <a:p>
            <a:r>
              <a:rPr kumimoji="1" lang="zh-TW" altLang="en-US" sz="1400" dirty="0" smtClean="0"/>
              <a:t>電話 </a:t>
            </a:r>
            <a:r>
              <a:rPr kumimoji="1" lang="en-US" altLang="zh-TW" sz="1400" dirty="0" smtClean="0"/>
              <a:t>or</a:t>
            </a:r>
            <a:r>
              <a:rPr kumimoji="1" lang="zh-TW" altLang="en-US" sz="1400" dirty="0" smtClean="0"/>
              <a:t> </a:t>
            </a:r>
            <a:r>
              <a:rPr kumimoji="1" lang="en-US" altLang="zh-TW" sz="1400" dirty="0" smtClean="0"/>
              <a:t>email</a:t>
            </a:r>
            <a:r>
              <a:rPr kumimoji="1" lang="zh-TW" altLang="en-US" sz="1400" dirty="0" smtClean="0"/>
              <a:t>：＿＿＿＿</a:t>
            </a:r>
            <a:endParaRPr kumimoji="1" lang="zh-TW" altLang="en-US" sz="1400" dirty="0"/>
          </a:p>
          <a:p>
            <a:pPr algn="ctr"/>
            <a:r>
              <a:rPr kumimoji="1" lang="zh-TW" altLang="en-US" sz="1400" dirty="0" smtClean="0"/>
              <a:t>想比其他人離獎品更進一步嗎？分享您的「未來生活診斷書」到臉書與朋友分享，再增加一張抽獎券唷！</a:t>
            </a:r>
            <a:endParaRPr kumimoji="1" lang="zh-TW" altLang="en-US" sz="1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261770" y="2827258"/>
            <a:ext cx="172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/>
              <a:t>我</a:t>
            </a:r>
            <a:r>
              <a:rPr kumimoji="1" lang="en-US" altLang="zh-TW" sz="1400" dirty="0"/>
              <a:t>/</a:t>
            </a:r>
            <a:r>
              <a:rPr kumimoji="1" lang="zh-TW" altLang="en-US" sz="1400" dirty="0"/>
              <a:t>爸爸</a:t>
            </a:r>
            <a:r>
              <a:rPr kumimoji="1" lang="en-US" altLang="zh-TW" sz="1400" dirty="0"/>
              <a:t>/</a:t>
            </a:r>
            <a:r>
              <a:rPr kumimoji="1" lang="zh-TW" altLang="en-US" sz="1400" dirty="0" smtClean="0"/>
              <a:t>媽媽</a:t>
            </a:r>
          </a:p>
          <a:p>
            <a:r>
              <a:rPr kumimoji="1" lang="zh-TW" altLang="en-US" sz="1400" dirty="0" smtClean="0"/>
              <a:t>未來生活診斷書</a:t>
            </a:r>
            <a:endParaRPr kumimoji="1" lang="zh-TW" altLang="en-US" sz="1400" dirty="0"/>
          </a:p>
        </p:txBody>
      </p:sp>
      <p:sp>
        <p:nvSpPr>
          <p:cNvPr id="13" name="圓角矩形 12"/>
          <p:cNvSpPr/>
          <p:nvPr/>
        </p:nvSpPr>
        <p:spPr>
          <a:xfrm>
            <a:off x="6180856" y="2787774"/>
            <a:ext cx="1847528" cy="92510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20" y="3342775"/>
            <a:ext cx="308340" cy="3083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42" y="3342775"/>
            <a:ext cx="300276" cy="30027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185691" y="3939902"/>
            <a:ext cx="895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100" dirty="0" smtClean="0"/>
              <a:t>看更多需求</a:t>
            </a:r>
            <a:endParaRPr kumimoji="1" lang="zh-TW" altLang="en-US" sz="1100" dirty="0"/>
          </a:p>
        </p:txBody>
      </p:sp>
      <p:sp>
        <p:nvSpPr>
          <p:cNvPr id="14" name="圓角矩形 13"/>
          <p:cNvSpPr/>
          <p:nvPr/>
        </p:nvSpPr>
        <p:spPr>
          <a:xfrm>
            <a:off x="6180856" y="3867894"/>
            <a:ext cx="900100" cy="36004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158709" y="3939902"/>
            <a:ext cx="895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100" dirty="0" smtClean="0"/>
              <a:t>看目前票數</a:t>
            </a:r>
            <a:endParaRPr kumimoji="1" lang="zh-TW" altLang="en-US" sz="1100" dirty="0"/>
          </a:p>
        </p:txBody>
      </p:sp>
      <p:sp>
        <p:nvSpPr>
          <p:cNvPr id="16" name="圓角矩形 15"/>
          <p:cNvSpPr/>
          <p:nvPr/>
        </p:nvSpPr>
        <p:spPr>
          <a:xfrm>
            <a:off x="7153874" y="3867894"/>
            <a:ext cx="900100" cy="36004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072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附件一：</a:t>
            </a:r>
            <a:r>
              <a:rPr kumimoji="1" lang="en-US" altLang="zh-TW" dirty="0" smtClean="0"/>
              <a:t>10</a:t>
            </a:r>
            <a:r>
              <a:rPr kumimoji="1" lang="zh-TW" altLang="en-US" dirty="0" smtClean="0"/>
              <a:t>大需求</a:t>
            </a:r>
            <a:r>
              <a:rPr kumimoji="1" lang="en-US" altLang="zh-TW" dirty="0" smtClean="0"/>
              <a:t>60</a:t>
            </a:r>
            <a:r>
              <a:rPr kumimoji="1" lang="zh-TW" altLang="en-US" dirty="0" smtClean="0"/>
              <a:t>痛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19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需求痛點對照表</a:t>
            </a:r>
            <a:r>
              <a:rPr kumimoji="1" lang="en-US" altLang="zh-TW" dirty="0" smtClean="0"/>
              <a:t>-1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84648"/>
              </p:ext>
            </p:extLst>
          </p:nvPr>
        </p:nvGraphicFramePr>
        <p:xfrm>
          <a:off x="436488" y="703655"/>
          <a:ext cx="8167960" cy="4316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3980"/>
                <a:gridCol w="4083980"/>
              </a:tblGrid>
              <a:tr h="40991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健康風險預警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餐餐營養均衡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65107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多個過去沒有的配件，洗澡要拿下來，還可能忘記戴回去，實在好麻煩。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年輕人愛吃肉、愛油炸，我知道媳婦備餐為難，我將就著吃吧。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07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可以提醒我的方法那麼多，不要沒事叫我看數字、線圖，我又不是醫生。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我一個人住，煮的不好吃，外食不安心，老是煮麵、下水餃又不夠老人家需要的營養。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07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雖然偵測數字異常，兒子不知道，就不會來關心我一下。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年紀越大，身體代謝速度越慢，到底要怎麼吃，才是我該吸收的營養素，又不會攝取過多熱量</a:t>
                      </a:r>
                      <a:r>
                        <a:rPr lang="en-US" altLang="zh-TW" sz="1400" u="none" strike="noStrike" dirty="0">
                          <a:effectLst/>
                        </a:rPr>
                        <a:t>?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07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醫生都不想看我自己量測的數字，我何必每天辛苦地戴著它呢</a:t>
                      </a:r>
                      <a:r>
                        <a:rPr lang="en-US" altLang="zh-TW" sz="1400" u="none" strike="noStrike" dirty="0">
                          <a:effectLst/>
                        </a:rPr>
                        <a:t>?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食材栽種過程中的問題，難靠肉眼經驗判斷，餐餐都吃有機蔬果，花費上吃不消。難不成得自己種？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07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出現一個哭臉，叫女兒看</a:t>
                      </a:r>
                      <a:r>
                        <a:rPr lang="en-US" altLang="zh-TW" sz="1400" u="none" strike="noStrike" dirty="0">
                          <a:effectLst/>
                        </a:rPr>
                        <a:t>APP</a:t>
                      </a:r>
                      <a:r>
                        <a:rPr lang="zh-TW" altLang="en-US" sz="1400" u="none" strike="noStrike" dirty="0">
                          <a:effectLst/>
                        </a:rPr>
                        <a:t>才知道是何時睡不好。我更想知道今晚要如何才能睡得好</a:t>
                      </a:r>
                      <a:r>
                        <a:rPr lang="en-US" altLang="zh-TW" sz="1400" u="none" strike="noStrike" dirty="0">
                          <a:effectLst/>
                        </a:rPr>
                        <a:t>?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洗菜切菜，一不小心可能切到手，廚房高溫折騰人。我也感覺味覺好像變得遲鈍，調味料越加越多。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107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遇到突發緊急情況，我一定很慌張，它最好告訴我怎麼自己救自己，也通知別人來救我。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先生抱怨老吃那幾樣很膩，要餐餐變化又有營養，哪想得出那麼多花樣</a:t>
                      </a:r>
                      <a:r>
                        <a:rPr lang="en-US" altLang="zh-TW" sz="1400" u="none" strike="noStrike" dirty="0">
                          <a:effectLst/>
                        </a:rPr>
                        <a:t>?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811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需求痛點對照表</a:t>
            </a:r>
            <a:r>
              <a:rPr kumimoji="1" lang="en-US" altLang="zh-TW" dirty="0" smtClean="0"/>
              <a:t>-2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511327"/>
              </p:ext>
            </p:extLst>
          </p:nvPr>
        </p:nvGraphicFramePr>
        <p:xfrm>
          <a:off x="443520" y="653286"/>
          <a:ext cx="8167960" cy="4375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3980"/>
                <a:gridCol w="4083980"/>
              </a:tblGrid>
              <a:tr h="3822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提升就醫效率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智能行車輔助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66315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頭痛沒有頭痛科，即使上網查到不同痛法要看不同科別，但還是難判斷到底要掛哪一科。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我也知道輪子越多越安全，只是要騎這個，我又沒領殘障手冊！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15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小病小痛就要檢查，不能拖到變大病。如果可以隨時隨地知道身體狀況，就可以盡快調整。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年紀越大，風吹日曬多一點都會不舒服。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15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看了好幾個醫生都看不好，我只好自己把生活大小事記錄下來，看到底是什麼會影響我的血壓及心跳。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我會騎慢一點，視力和注意力都跟以前不能比，恨不得多雙眼睛、多隻手來幫忙？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15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在醫院，候診要等、安排檢查、結帳、拿藥都要等，但我要上插花課，還要聚餐，哪有時間耗在醫院？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麥擱卡啦！我騎車會小心，到了會打給你們，不要擔心！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15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記性沒有以前好了。醫生雖然有給建議，但回家就忘得差不多了。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交通意外說不準，年紀大身體狀況多，突然病發，車上又剛好沒人，怎麼辦？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15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醫生說要多喝水、要早睡早起，多運動，還不能翹腳</a:t>
                      </a:r>
                      <a:r>
                        <a:rPr lang="en-US" altLang="zh-TW" sz="1400" u="none" strike="noStrike" dirty="0">
                          <a:effectLst/>
                        </a:rPr>
                        <a:t>...</a:t>
                      </a:r>
                      <a:r>
                        <a:rPr lang="zh-TW" altLang="en-US" sz="1400" u="none" strike="noStrike" dirty="0">
                          <a:effectLst/>
                        </a:rPr>
                        <a:t>，這哪都能做到？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我開車超過</a:t>
                      </a:r>
                      <a:r>
                        <a:rPr lang="en-US" altLang="zh-TW" sz="1400" u="none" strike="noStrike" dirty="0">
                          <a:effectLst/>
                        </a:rPr>
                        <a:t>30</a:t>
                      </a:r>
                      <a:r>
                        <a:rPr lang="zh-TW" altLang="en-US" sz="1400" u="none" strike="noStrike" dirty="0">
                          <a:effectLst/>
                        </a:rPr>
                        <a:t>年，老了才要學跟機器一起聯手開車，越開越緊張，我學得會嗎</a:t>
                      </a:r>
                      <a:r>
                        <a:rPr lang="en-US" altLang="zh-TW" sz="1400" u="none" strike="noStrike" dirty="0">
                          <a:effectLst/>
                        </a:rPr>
                        <a:t>?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4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需求痛點對照表</a:t>
            </a:r>
            <a:r>
              <a:rPr kumimoji="1" lang="en-US" altLang="zh-TW" dirty="0" smtClean="0"/>
              <a:t>-3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03933"/>
              </p:ext>
            </p:extLst>
          </p:nvPr>
        </p:nvGraphicFramePr>
        <p:xfrm>
          <a:off x="436488" y="699542"/>
          <a:ext cx="8167960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3980"/>
                <a:gridCol w="40839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安全行走輔助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點到點省心力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帶這個都不能穿水水，露出來多沒面子，大家都知道我老了膝蓋沒力。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腿腳無力走不遠，光走到站牌搭車已經很累了，捷運站轉車也是好遠，真是折騰。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這些東西隨時都會用上，出門就得帶上這堆必備物品，碰上順手買菜購物就真的提不太動，怎麼可以讓東西變少和變輕？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不是每個捷運出口都有電扶梯，實在懶得多繞路，我總是硬著頭皮爬上爬下，實在很吃力、更怕跌倒。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路歹走，走尬心驚驚。有什麼協助，讓我在外走路不危險。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最討厭錯過公車，下班車要等一段時間，再加上在公車上的時間，我會擔心上車後萬一想上廁所怎麼辦</a:t>
                      </a:r>
                      <a:r>
                        <a:rPr lang="en-US" altLang="zh-TW" sz="1400" u="none" strike="noStrike" dirty="0">
                          <a:effectLst/>
                        </a:rPr>
                        <a:t>?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我知道想走快走穩一點要拿拐杖，可是只要一拿就覺得自己是殘廢了。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每次回診，都會在公車上碰到幾個同去醫院的老面孔，如果有一台小車接我們，就不用多繞路、坐那麼久。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以後走不動時，兒子會換大車載我跟我的輪椅嗎</a:t>
                      </a:r>
                      <a:r>
                        <a:rPr lang="en-US" altLang="zh-TW" sz="1400" u="none" strike="noStrike" dirty="0">
                          <a:effectLst/>
                        </a:rPr>
                        <a:t>?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女兒不准我再開車，老了才學搭這些交通工具，去台北看她一趟真不容易。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再老，我都想靠自己的力量，為自己倒杯水喝！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年輕人都說手機很方便，叫車不用講位置，還能從路線組合中挑合適的。我老點不出兒子說的</a:t>
                      </a:r>
                      <a:r>
                        <a:rPr lang="en-US" altLang="zh-TW" sz="1400" u="none" strike="noStrike" dirty="0">
                          <a:effectLst/>
                        </a:rPr>
                        <a:t>APP</a:t>
                      </a:r>
                      <a:r>
                        <a:rPr lang="zh-TW" altLang="en-US" sz="1400" u="none" strike="noStrike" dirty="0">
                          <a:effectLst/>
                        </a:rPr>
                        <a:t>功能，根本享受不到各式新服務！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854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需求痛點對照表</a:t>
            </a:r>
            <a:r>
              <a:rPr kumimoji="1" lang="en-US" altLang="zh-TW" dirty="0" smtClean="0"/>
              <a:t>-4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850641"/>
              </p:ext>
            </p:extLst>
          </p:nvPr>
        </p:nvGraphicFramePr>
        <p:xfrm>
          <a:off x="465561" y="691530"/>
          <a:ext cx="8167960" cy="4322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3980"/>
                <a:gridCol w="4083980"/>
              </a:tblGrid>
              <a:tr h="40629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互惠學習場域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宜老旅遊環境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早上家人出門後，一整天家裡空蕩蕩的，我想找人說說話。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早知道這段路有那麼陡的階梯，我在遊覽車上等大家就好。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早上到中心活動午餐有著落，但回家後一個人的晚餐，想煮很麻煩，吃著也寂寞。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這些活動都是給年輕人玩的，不適合我們。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有時候，我想要換別的老師，或是不想動，只想坐在旁邊看就好。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在大陸坐纜車，腳騰在半空中搖搖晃晃，緊張到心臟血壓無法負荷，我不敢再試了。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年輕老師講那麼快，我其實想要慢慢學，花個一年半載才學會也沒關係。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出外遊玩，要找路、要確定洗手間方便，還要找合適放輪椅、好吃又清淡的餐廳，一群人手忙腳亂。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effectLst/>
                        </a:rPr>
                        <a:t>臉書上</a:t>
                      </a:r>
                      <a:r>
                        <a:rPr lang="en-US" altLang="zh-TW" sz="1400" u="none" strike="noStrike" dirty="0">
                          <a:effectLst/>
                        </a:rPr>
                        <a:t>) </a:t>
                      </a:r>
                      <a:r>
                        <a:rPr lang="zh-TW" altLang="en-US" sz="1400" u="none" strike="noStrike" dirty="0">
                          <a:effectLst/>
                        </a:rPr>
                        <a:t>攝影作品的回應文和按讚數越來越少，是親友看膩了？還是我沒進步？難不成得像老張那樣找孫子幫忙加工騙讚數。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一群人比較好玩，只是大家偏好、生活習慣、體力差很大，反而破壞興致。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年輕人教我們用</a:t>
                      </a:r>
                      <a:r>
                        <a:rPr lang="en-US" altLang="zh-TW" sz="1400" u="none" strike="noStrike" dirty="0">
                          <a:effectLst/>
                        </a:rPr>
                        <a:t>3C</a:t>
                      </a:r>
                      <a:r>
                        <a:rPr lang="zh-TW" altLang="en-US" sz="1400" u="none" strike="noStrike" dirty="0">
                          <a:effectLst/>
                        </a:rPr>
                        <a:t>產品，我們也可以拿出能力和專長跟他們交流。不然自己好沒價值！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旅遊一趟的照片隨便破百、甚至破千，光挑掉不好看、眼睛閉上的，就耗掉大半天。為了幫大家保留美好回憶，只好慢慢做。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77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需求痛點對照表</a:t>
            </a:r>
            <a:r>
              <a:rPr kumimoji="1" lang="en-US" altLang="zh-TW" dirty="0" smtClean="0"/>
              <a:t>-</a:t>
            </a:r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47787"/>
              </p:ext>
            </p:extLst>
          </p:nvPr>
        </p:nvGraphicFramePr>
        <p:xfrm>
          <a:off x="436488" y="705222"/>
          <a:ext cx="8167960" cy="4242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3980"/>
                <a:gridCol w="4083980"/>
              </a:tblGrid>
              <a:tr h="4182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生活自主支援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solidFill>
                            <a:schemeClr val="bg1"/>
                          </a:solidFill>
                        </a:rPr>
                        <a:t>數位能力養成</a:t>
                      </a:r>
                      <a:endParaRPr lang="zh-TW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6311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有次出門忘記關爐火，警報器大響，鄰居打給</a:t>
                      </a:r>
                      <a:r>
                        <a:rPr lang="en-US" altLang="zh-TW" sz="1400" u="none" strike="noStrike" dirty="0">
                          <a:effectLst/>
                        </a:rPr>
                        <a:t>119</a:t>
                      </a:r>
                      <a:r>
                        <a:rPr lang="zh-TW" altLang="en-US" sz="1400" u="none" strike="noStrike" dirty="0">
                          <a:effectLst/>
                        </a:rPr>
                        <a:t>，女兒急得趕回老家。麻煩到這麼多人，真不好意思。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我不太會操作</a:t>
                      </a:r>
                      <a:r>
                        <a:rPr lang="en-US" altLang="zh-TW" sz="1400" u="none" strike="noStrike" dirty="0">
                          <a:effectLst/>
                        </a:rPr>
                        <a:t>3C</a:t>
                      </a:r>
                      <a:r>
                        <a:rPr lang="zh-TW" altLang="en-US" sz="1400" u="none" strike="noStrike" dirty="0">
                          <a:effectLst/>
                        </a:rPr>
                        <a:t>產品，孩子被我問得不耐煩，嫌我學很慢又老忘。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11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生活中很多大小事，不馬上記，下一刻就忘記，但一直沒找到方便記錄又能提醒自己的工具。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我不敢亂點亂按手機，上次不知道按到什麼，螢幕立刻黑掉，嚇死我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11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經常電視看一看睡著，半夜醒來才發現又忘了關燈關冷氣，好嘔喔。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想好好利用智慧冰箱</a:t>
                      </a:r>
                      <a:r>
                        <a:rPr lang="en-US" altLang="zh-TW" sz="1400" u="none" strike="noStrike" dirty="0">
                          <a:effectLst/>
                        </a:rPr>
                        <a:t>APP</a:t>
                      </a:r>
                      <a:r>
                        <a:rPr lang="zh-TW" altLang="en-US" sz="1400" u="none" strike="noStrike" dirty="0">
                          <a:effectLst/>
                        </a:rPr>
                        <a:t>的各種功能，但光冰個食材就要好多步驟，最後還是把它當傳統冰箱用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882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做完家事總是腰痠背痛，體力大不如前，但又見不得家裡髒亂。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每次都說「資訊已上網公告」、「詳情說明請參網路公告」，我又不是每天在網路上閒逛，怎麼知道這些改變？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11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上次換個小燈泡，一直對不準，硬撐一下手腳就發軟。這種小事，實在不想麻煩兒子跑一趟。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u="none" strike="noStrike" dirty="0">
                          <a:effectLst/>
                        </a:rPr>
                        <a:t>Line</a:t>
                      </a:r>
                      <a:r>
                        <a:rPr lang="zh-TW" altLang="en-US" sz="1400" u="none" strike="noStrike" dirty="0">
                          <a:effectLst/>
                        </a:rPr>
                        <a:t>每天都有大量訊息，真假難辨，我又不可能逐一求證，只好姑且信其有。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11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除了裝監視器，難道沒有其他方法可以讓兒女知道我過得很好嗎</a:t>
                      </a:r>
                      <a:r>
                        <a:rPr lang="en-US" altLang="zh-TW" sz="1400" u="none" strike="noStrike" dirty="0">
                          <a:effectLst/>
                        </a:rPr>
                        <a:t>?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charset="0"/>
                      </a:endParaRPr>
                    </a:p>
                  </a:txBody>
                  <a:tcPr marL="12700" marR="12700" marT="127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471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附件二：未來生活診斷書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6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診斷書內容對照表舉例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03289"/>
              </p:ext>
            </p:extLst>
          </p:nvPr>
        </p:nvGraphicFramePr>
        <p:xfrm>
          <a:off x="436488" y="843558"/>
          <a:ext cx="8167959" cy="4069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1752"/>
                <a:gridCol w="2031752"/>
                <a:gridCol w="41044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需求一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需求二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診斷內容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健康風險預警</a:t>
                      </a:r>
                      <a:endParaRPr lang="zh-TW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餐餐營養均衡</a:t>
                      </a:r>
                      <a:endParaRPr lang="zh-TW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對自己的身體健康狀況有點意識的你，不妨現在就從日常三餐開始留意，從工作或家庭退休後，閒暇之餘動手為自己做做美食或許是不錯的選擇唷！</a:t>
                      </a:r>
                      <a:endParaRPr lang="zh-TW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健康風險預警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提升就醫效率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健康風險預警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智能行車輔助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健康風險預警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安全行走輔助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健康風險預警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點到點省心力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健康風險預警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互惠學習場域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健康風險預警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宜老旅遊環境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健康風險預警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生活自主支援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健康風險預警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數位能力養成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47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投票總流程</a:t>
            </a:r>
            <a:endParaRPr kumimoji="1" lang="zh-TW" altLang="en-US" dirty="0"/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069386917"/>
              </p:ext>
            </p:extLst>
          </p:nvPr>
        </p:nvGraphicFramePr>
        <p:xfrm>
          <a:off x="98167" y="134367"/>
          <a:ext cx="8971790" cy="539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359960" y="3238191"/>
            <a:ext cx="1664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 smtClean="0">
                <a:solidFill>
                  <a:schemeClr val="accent1"/>
                </a:solidFill>
              </a:rPr>
              <a:t>不填答加分題者</a:t>
            </a:r>
            <a:endParaRPr kumimoji="1"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5747448" y="1807774"/>
            <a:ext cx="1624590" cy="562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815452" y="1807774"/>
            <a:ext cx="1628918" cy="56223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724128" y="1779662"/>
            <a:ext cx="1728192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/>
              <a:t>需求</a:t>
            </a:r>
            <a:r>
              <a:rPr lang="en-US" altLang="zh-TW" sz="1200" dirty="0" smtClean="0"/>
              <a:t>1</a:t>
            </a:r>
            <a:r>
              <a:rPr lang="zh-TW" altLang="en-US" sz="1200" dirty="0" smtClean="0"/>
              <a:t>的</a:t>
            </a:r>
            <a:r>
              <a:rPr lang="en-US" altLang="zh-TW" sz="1200" dirty="0" smtClean="0"/>
              <a:t>6</a:t>
            </a:r>
            <a:r>
              <a:rPr lang="zh-TW" altLang="en-US" sz="1200" dirty="0" smtClean="0"/>
              <a:t>個痛點，單點選「痛</a:t>
            </a:r>
            <a:r>
              <a:rPr lang="en-US" altLang="zh-TW" sz="1200" dirty="0" smtClean="0"/>
              <a:t>or</a:t>
            </a:r>
            <a:r>
              <a:rPr lang="zh-TW" altLang="en-US" sz="1200" dirty="0" smtClean="0"/>
              <a:t>不痛」</a:t>
            </a:r>
            <a:r>
              <a:rPr lang="zh-TW" altLang="en-US" sz="1200" dirty="0"/>
              <a:t>後，痛者</a:t>
            </a:r>
            <a:r>
              <a:rPr lang="zh-TW" altLang="en-US" sz="1200" dirty="0" smtClean="0"/>
              <a:t>再取</a:t>
            </a:r>
            <a:r>
              <a:rPr lang="en-US" altLang="zh-TW" sz="1200" dirty="0" smtClean="0"/>
              <a:t>2</a:t>
            </a:r>
            <a:endParaRPr lang="zh-TW" altLang="en-US" sz="1200" dirty="0" smtClean="0"/>
          </a:p>
        </p:txBody>
      </p:sp>
      <p:sp>
        <p:nvSpPr>
          <p:cNvPr id="15" name="文字方塊 14"/>
          <p:cNvSpPr txBox="1"/>
          <p:nvPr/>
        </p:nvSpPr>
        <p:spPr>
          <a:xfrm>
            <a:off x="3779912" y="1779662"/>
            <a:ext cx="1728192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200" dirty="0" smtClean="0"/>
              <a:t>需求</a:t>
            </a:r>
            <a:r>
              <a:rPr lang="en-US" altLang="zh-TW" sz="1200" dirty="0" smtClean="0"/>
              <a:t>2</a:t>
            </a:r>
            <a:r>
              <a:rPr lang="zh-TW" altLang="en-US" sz="1200" dirty="0" smtClean="0"/>
              <a:t>的</a:t>
            </a:r>
            <a:r>
              <a:rPr lang="en-US" altLang="zh-TW" sz="1200" dirty="0" smtClean="0"/>
              <a:t>6</a:t>
            </a:r>
            <a:r>
              <a:rPr lang="zh-TW" altLang="en-US" sz="1200" dirty="0" smtClean="0"/>
              <a:t>個痛點，單點選「痛</a:t>
            </a:r>
            <a:r>
              <a:rPr lang="en-US" altLang="zh-TW" sz="1200" dirty="0" smtClean="0"/>
              <a:t>or</a:t>
            </a:r>
            <a:r>
              <a:rPr lang="zh-TW" altLang="en-US" sz="1200" dirty="0" smtClean="0"/>
              <a:t>不痛」後，痛者再取</a:t>
            </a:r>
            <a:r>
              <a:rPr lang="en-US" altLang="zh-TW" sz="1200" dirty="0" smtClean="0"/>
              <a:t>2</a:t>
            </a:r>
            <a:endParaRPr lang="zh-TW" altLang="en-US" sz="1200" dirty="0" smtClean="0"/>
          </a:p>
        </p:txBody>
      </p:sp>
      <p:cxnSp>
        <p:nvCxnSpPr>
          <p:cNvPr id="9" name="直線箭頭接點 8"/>
          <p:cNvCxnSpPr/>
          <p:nvPr/>
        </p:nvCxnSpPr>
        <p:spPr>
          <a:xfrm flipH="1" flipV="1">
            <a:off x="7500296" y="2136014"/>
            <a:ext cx="504056" cy="17457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 flipH="1">
            <a:off x="3203848" y="2102519"/>
            <a:ext cx="553229" cy="115033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/>
          <p:cNvCxnSpPr/>
          <p:nvPr/>
        </p:nvCxnSpPr>
        <p:spPr>
          <a:xfrm flipH="1" flipV="1">
            <a:off x="5436096" y="2149337"/>
            <a:ext cx="343434" cy="1018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/>
          <p:cNvCxnSpPr/>
          <p:nvPr/>
        </p:nvCxnSpPr>
        <p:spPr>
          <a:xfrm>
            <a:off x="3203848" y="3124107"/>
            <a:ext cx="2304256" cy="700853"/>
          </a:xfrm>
          <a:prstGeom prst="straightConnector1">
            <a:avLst/>
          </a:prstGeom>
          <a:ln w="571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594709" y="1948630"/>
            <a:ext cx="915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smtClean="0">
                <a:solidFill>
                  <a:schemeClr val="accent1"/>
                </a:solidFill>
              </a:rPr>
              <a:t>Ａ方案</a:t>
            </a:r>
            <a:endParaRPr kumimoji="1" lang="zh-TW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166205" y="2930414"/>
            <a:ext cx="915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dirty="0" smtClean="0">
                <a:solidFill>
                  <a:schemeClr val="accent1"/>
                </a:solidFill>
              </a:rPr>
              <a:t>Ｂ方案</a:t>
            </a:r>
            <a:endParaRPr kumimoji="1" lang="zh-TW" alt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6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感謝您的聆聽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172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699542"/>
            <a:ext cx="4963604" cy="421854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說明語內文：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台灣</a:t>
            </a:r>
            <a:r>
              <a:rPr kumimoji="1" lang="en-US" altLang="zh-TW" sz="1600" dirty="0" smtClean="0"/>
              <a:t>2025</a:t>
            </a:r>
            <a:r>
              <a:rPr kumimoji="1" lang="zh-TW" altLang="en-US" sz="1600" dirty="0" smtClean="0"/>
              <a:t>年即將邁入超高齡社會，如何讓長輩們能夠安心養老是多數人的共同盼望！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智榮基金會邀請您花</a:t>
            </a:r>
            <a:r>
              <a:rPr kumimoji="1" lang="en-US" altLang="zh-TW" sz="1600" dirty="0" smtClean="0"/>
              <a:t>3</a:t>
            </a:r>
            <a:r>
              <a:rPr kumimoji="1" lang="zh-TW" altLang="en-US" sz="1600" dirty="0" smtClean="0"/>
              <a:t>分鐘為自己或家中長輩的未來需求發聲。點選下方的「開始投票」，選出生活中最迫切的需求，以及最期待被解決的困擾，作為打造未來美好高齡生活環境的寶貴意見！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完成投票即可獲得抽獎機會，答的越多、中獎機會也越高唷！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本活動收集的資料僅供研究所用，不會外流，敬請安心填答。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資訊重點：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簡述活動緣由、規範與投票引導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表明預計所需時間，讓投票者心裡有底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在投票開始前先</a:t>
            </a:r>
            <a:r>
              <a:rPr kumimoji="1" lang="zh-TW" altLang="en-US" sz="1600" dirty="0" smtClean="0"/>
              <a:t>說明獎品與獎勵機制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語音導覽選擇</a:t>
            </a:r>
            <a:endParaRPr kumimoji="1" lang="zh-TW" altLang="en-US" sz="1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351536" cy="493167"/>
          </a:xfrm>
        </p:spPr>
        <p:txBody>
          <a:bodyPr/>
          <a:lstStyle/>
          <a:p>
            <a:r>
              <a:rPr kumimoji="1" lang="zh-TW" altLang="en-US"/>
              <a:t>畫面一：活動說明簡介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372200" y="1132063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 smtClean="0"/>
              <a:t>說明語</a:t>
            </a:r>
            <a:endParaRPr kumimoji="1"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72200" y="306412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/>
              <a:t>開始投票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28184" y="3940375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贊助</a:t>
            </a:r>
            <a:r>
              <a:rPr kumimoji="1" lang="en-US" altLang="zh-TW" sz="1400" dirty="0" smtClean="0"/>
              <a:t>/</a:t>
            </a:r>
            <a:r>
              <a:rPr kumimoji="1" lang="zh-TW" altLang="en-US" sz="1400" dirty="0" smtClean="0"/>
              <a:t>協辦單位</a:t>
            </a:r>
            <a:r>
              <a:rPr kumimoji="1" lang="en-US" altLang="zh-TW" sz="1400" dirty="0" smtClean="0"/>
              <a:t>logo</a:t>
            </a:r>
            <a:endParaRPr kumimoji="1" lang="zh-TW" altLang="en-US" sz="1400" dirty="0"/>
          </a:p>
        </p:txBody>
      </p:sp>
      <p:sp>
        <p:nvSpPr>
          <p:cNvPr id="9" name="圓角矩形 8"/>
          <p:cNvSpPr/>
          <p:nvPr/>
        </p:nvSpPr>
        <p:spPr>
          <a:xfrm>
            <a:off x="6480212" y="3018518"/>
            <a:ext cx="1224136" cy="46054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452320" y="566559"/>
            <a:ext cx="711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dirty="0" smtClean="0"/>
              <a:t>語音</a:t>
            </a:r>
            <a:endParaRPr kumimoji="1" lang="zh-TW" altLang="en-US" sz="1200" dirty="0"/>
          </a:p>
        </p:txBody>
      </p:sp>
      <p:sp>
        <p:nvSpPr>
          <p:cNvPr id="11" name="橢圓 10"/>
          <p:cNvSpPr/>
          <p:nvPr/>
        </p:nvSpPr>
        <p:spPr>
          <a:xfrm>
            <a:off x="7561402" y="483518"/>
            <a:ext cx="466982" cy="4669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4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研究考量：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在投票開始前</a:t>
            </a:r>
            <a:r>
              <a:rPr kumimoji="1" lang="zh-TW" altLang="en-US" sz="1600" dirty="0" smtClean="0"/>
              <a:t>確認投票者填答需求時，是由誰的生活出發思考，以及該需求主角的基本資料</a:t>
            </a:r>
            <a:r>
              <a:rPr kumimoji="1" lang="zh-TW" altLang="en-US" sz="1600" dirty="0"/>
              <a:t>，方便後續分析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設計期待：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點下為爸媽投票，資料填答欄前須出現主詞「爸媽的」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以選單式的填答</a:t>
            </a:r>
            <a:r>
              <a:rPr kumimoji="1" lang="zh-TW" altLang="en-US" sz="1600" dirty="0"/>
              <a:t>方式，方便投票者填寫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出生以「民國年」為計，方便長者作答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居住地的範圍需到「鄉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鎮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市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區」</a:t>
            </a:r>
          </a:p>
          <a:p>
            <a:pPr marL="342900" lvl="1" indent="-342900">
              <a:buFont typeface="Wingdings" charset="2"/>
              <a:buChar char="n"/>
            </a:pP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備註：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為誰而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投票的選擇，會影響後續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所有引導語的主詞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351536" cy="493167"/>
          </a:xfrm>
        </p:spPr>
        <p:txBody>
          <a:bodyPr/>
          <a:lstStyle/>
          <a:p>
            <a:r>
              <a:rPr kumimoji="1" lang="zh-TW" altLang="en-US" dirty="0" smtClean="0"/>
              <a:t>畫面二：需求主角選填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156176" y="696095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 smtClean="0"/>
              <a:t>為誰投票</a:t>
            </a:r>
            <a:endParaRPr kumimoji="1"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49426" y="154971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/>
              <a:t>自己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157909" y="2420035"/>
            <a:ext cx="2086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/>
              <a:t>性別：選單式</a:t>
            </a:r>
          </a:p>
          <a:p>
            <a:r>
              <a:rPr kumimoji="1" lang="zh-TW" altLang="en-US" dirty="0" smtClean="0"/>
              <a:t>出生年：選單式</a:t>
            </a:r>
          </a:p>
          <a:p>
            <a:r>
              <a:rPr kumimoji="1" lang="zh-TW" altLang="en-US" dirty="0" smtClean="0"/>
              <a:t>居住地：選單式</a:t>
            </a:r>
            <a:endParaRPr kumimoji="1"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6343802" y="1385079"/>
            <a:ext cx="704552" cy="704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233029" y="154971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/>
              <a:t>爸媽</a:t>
            </a:r>
            <a:endParaRPr kumimoji="1"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7227405" y="1385079"/>
            <a:ext cx="704552" cy="704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三角形 16"/>
          <p:cNvSpPr/>
          <p:nvPr/>
        </p:nvSpPr>
        <p:spPr>
          <a:xfrm flipV="1">
            <a:off x="6343802" y="3877268"/>
            <a:ext cx="236172" cy="206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72200" y="3559753"/>
            <a:ext cx="1844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smtClean="0"/>
              <a:t>好快呀，完成</a:t>
            </a:r>
            <a:r>
              <a:rPr kumimoji="1" lang="en-US" altLang="zh-TW" sz="1400" dirty="0" smtClean="0"/>
              <a:t>20%</a:t>
            </a:r>
            <a:r>
              <a:rPr kumimoji="1" lang="zh-TW" altLang="en-US" sz="1400" dirty="0" smtClean="0"/>
              <a:t>啦！</a:t>
            </a:r>
            <a:endParaRPr kumimoji="1" lang="zh-TW" altLang="en-US" sz="1400" dirty="0"/>
          </a:p>
        </p:txBody>
      </p:sp>
      <p:sp>
        <p:nvSpPr>
          <p:cNvPr id="19" name="圓角矩形 18"/>
          <p:cNvSpPr/>
          <p:nvPr/>
        </p:nvSpPr>
        <p:spPr>
          <a:xfrm>
            <a:off x="6216826" y="4083918"/>
            <a:ext cx="269555" cy="144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29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414985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引導語：</a:t>
            </a:r>
          </a:p>
          <a:p>
            <a:pPr marL="0" indent="0">
              <a:buNone/>
            </a:pPr>
            <a:r>
              <a:rPr kumimoji="1" lang="zh-TW" altLang="en-US" sz="1600" dirty="0"/>
              <a:t>依照重要程度，選出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項您</a:t>
            </a:r>
            <a:r>
              <a:rPr kumimoji="1" lang="en-US" altLang="zh-TW" sz="1600" dirty="0" smtClean="0"/>
              <a:t>/</a:t>
            </a:r>
            <a:r>
              <a:rPr kumimoji="1" lang="zh-TW" altLang="en-US" sz="1600" dirty="0"/>
              <a:t>您</a:t>
            </a:r>
            <a:r>
              <a:rPr kumimoji="1" lang="zh-TW" altLang="en-US" sz="1600" dirty="0" smtClean="0"/>
              <a:t>父母生活</a:t>
            </a:r>
            <a:r>
              <a:rPr kumimoji="1" lang="zh-TW" altLang="en-US" sz="1600" dirty="0"/>
              <a:t>中最需協助的</a:t>
            </a:r>
            <a:r>
              <a:rPr kumimoji="1" lang="zh-TW" altLang="en-US" sz="1600" dirty="0" smtClean="0"/>
              <a:t>項目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需求選項：</a:t>
            </a:r>
          </a:p>
          <a:p>
            <a:pPr lvl="1">
              <a:buFont typeface=".AppleSystemUIFont" charset="0"/>
              <a:buChar char="-"/>
            </a:pPr>
            <a:r>
              <a:rPr kumimoji="1" lang="en-US" altLang="zh-TW" sz="1600" dirty="0"/>
              <a:t>10</a:t>
            </a:r>
            <a:r>
              <a:rPr kumimoji="1" lang="zh-TW" altLang="en-US" sz="1600" dirty="0"/>
              <a:t>大</a:t>
            </a:r>
            <a:r>
              <a:rPr kumimoji="1" lang="zh-TW" altLang="en-US" sz="1600" dirty="0" smtClean="0"/>
              <a:t>需求標題詳見</a:t>
            </a:r>
            <a:r>
              <a:rPr kumimoji="1" lang="zh-TW" altLang="en-US" sz="1600" dirty="0"/>
              <a:t>附件一</a:t>
            </a:r>
          </a:p>
          <a:p>
            <a:pPr marL="342900" lvl="1" indent="-342900">
              <a:buFont typeface="Wingdings" charset="2"/>
              <a:buChar char="n"/>
            </a:pPr>
            <a:r>
              <a:rPr kumimoji="1" lang="zh-TW" altLang="en-US" sz="1600" dirty="0" smtClean="0"/>
              <a:t>研究考量：</a:t>
            </a:r>
            <a:endParaRPr kumimoji="1" lang="zh-TW" altLang="en-US" sz="1600" dirty="0"/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以需求</a:t>
            </a:r>
            <a:r>
              <a:rPr kumimoji="1" lang="en-US" altLang="zh-TW" sz="1600" dirty="0"/>
              <a:t>5</a:t>
            </a:r>
            <a:r>
              <a:rPr kumimoji="1" lang="zh-TW" altLang="en-US" sz="1600" dirty="0"/>
              <a:t>選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的方式，避免一次</a:t>
            </a:r>
            <a:r>
              <a:rPr kumimoji="1" lang="en-US" altLang="zh-TW" sz="1600" dirty="0"/>
              <a:t>10</a:t>
            </a:r>
            <a:r>
              <a:rPr kumimoji="1" lang="zh-TW" altLang="en-US" sz="1600" dirty="0"/>
              <a:t>個需求全現使得投票者資訊負擔過</a:t>
            </a:r>
            <a:r>
              <a:rPr kumimoji="1" lang="zh-TW" altLang="en-US" sz="1600" dirty="0" smtClean="0"/>
              <a:t>大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需求出現的順序和排列，採「版本隨機」的方式，預先排好Ｎ版，減少程式負擔</a:t>
            </a:r>
            <a:endParaRPr kumimoji="1" lang="zh-TW" altLang="en-US" sz="1600" dirty="0"/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設計期待：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大文字且以</a:t>
            </a:r>
            <a:r>
              <a:rPr kumimoji="1" lang="en-US" altLang="zh-TW" sz="1600" dirty="0" smtClean="0"/>
              <a:t>icon</a:t>
            </a:r>
            <a:r>
              <a:rPr kumimoji="1" lang="zh-TW" altLang="en-US" sz="1600" dirty="0" smtClean="0"/>
              <a:t>輔助，讓長者好閱讀</a:t>
            </a:r>
            <a:endParaRPr kumimoji="1" lang="zh-TW" altLang="en-US" sz="1600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351536" cy="493167"/>
          </a:xfrm>
        </p:spPr>
        <p:txBody>
          <a:bodyPr/>
          <a:lstStyle/>
          <a:p>
            <a:r>
              <a:rPr kumimoji="1" lang="zh-TW" altLang="en-US" dirty="0" smtClean="0"/>
              <a:t>畫面三：需求</a:t>
            </a:r>
            <a:r>
              <a:rPr kumimoji="1" lang="en-US" altLang="zh-TW" dirty="0" smtClean="0"/>
              <a:t>5</a:t>
            </a:r>
            <a:r>
              <a:rPr kumimoji="1" lang="zh-TW" altLang="en-US" dirty="0" smtClean="0"/>
              <a:t>選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 </a:t>
            </a:r>
            <a:r>
              <a:rPr lang="en-US" altLang="zh-TW" dirty="0"/>
              <a:t>[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]</a:t>
            </a:r>
            <a:r>
              <a:rPr lang="zh-TW" altLang="en-US" dirty="0"/>
              <a:t> 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0433" y="626321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下列</a:t>
            </a:r>
            <a:r>
              <a:rPr kumimoji="1" lang="en-US" altLang="zh-TW" sz="1400" dirty="0" smtClean="0"/>
              <a:t>5</a:t>
            </a:r>
            <a:r>
              <a:rPr kumimoji="1" lang="zh-TW" altLang="en-US" sz="1400" dirty="0" smtClean="0"/>
              <a:t>個選項</a:t>
            </a:r>
            <a:endParaRPr kumimoji="1" lang="zh-TW" altLang="en-US" sz="1400" dirty="0"/>
          </a:p>
          <a:p>
            <a:pPr algn="ctr"/>
            <a:r>
              <a:rPr kumimoji="1" lang="zh-TW" altLang="en-US" sz="1400" dirty="0" smtClean="0"/>
              <a:t>選出兩項您</a:t>
            </a:r>
            <a:r>
              <a:rPr kumimoji="1" lang="en-US" altLang="zh-TW" sz="1400" dirty="0" smtClean="0"/>
              <a:t>/</a:t>
            </a:r>
            <a:r>
              <a:rPr kumimoji="1" lang="zh-TW" altLang="en-US" sz="1400" dirty="0" smtClean="0"/>
              <a:t>您父母生活中最需協助的項目</a:t>
            </a:r>
            <a:endParaRPr kumimoji="1" lang="zh-TW" altLang="en-US" sz="1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96308"/>
              </p:ext>
            </p:extLst>
          </p:nvPr>
        </p:nvGraphicFramePr>
        <p:xfrm>
          <a:off x="6164527" y="1563639"/>
          <a:ext cx="1920044" cy="216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22"/>
                <a:gridCol w="960022"/>
              </a:tblGrid>
              <a:tr h="72008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1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2</a:t>
                      </a:r>
                      <a:endParaRPr lang="zh-TW" altLang="en-US" dirty="0" smtClean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3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4</a:t>
                      </a:r>
                      <a:endParaRPr lang="zh-TW" altLang="en-US" dirty="0" smtClean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5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圓角矩形 14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三角形 15"/>
          <p:cNvSpPr/>
          <p:nvPr/>
        </p:nvSpPr>
        <p:spPr>
          <a:xfrm flipV="1">
            <a:off x="6640084" y="3877268"/>
            <a:ext cx="236172" cy="206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845087" y="3748279"/>
            <a:ext cx="1844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40%</a:t>
            </a:r>
            <a:r>
              <a:rPr kumimoji="1" lang="zh-TW" altLang="en-US" sz="1400" dirty="0" smtClean="0"/>
              <a:t>，進度神速</a:t>
            </a:r>
            <a:endParaRPr kumimoji="1" lang="zh-TW" altLang="en-US" sz="1400" dirty="0"/>
          </a:p>
        </p:txBody>
      </p:sp>
      <p:sp>
        <p:nvSpPr>
          <p:cNvPr id="18" name="圓角矩形 17"/>
          <p:cNvSpPr/>
          <p:nvPr/>
        </p:nvSpPr>
        <p:spPr>
          <a:xfrm>
            <a:off x="6216826" y="4083919"/>
            <a:ext cx="587422" cy="1436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0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/>
              <a:t>引導語</a:t>
            </a:r>
            <a:r>
              <a:rPr kumimoji="1" lang="zh-TW" altLang="en-US" sz="1600" dirty="0" smtClean="0"/>
              <a:t>：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依照</a:t>
            </a:r>
            <a:r>
              <a:rPr kumimoji="1" lang="zh-TW" altLang="en-US" sz="1600" dirty="0"/>
              <a:t>重要程度，選出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項您</a:t>
            </a:r>
            <a:r>
              <a:rPr kumimoji="1" lang="en-US" altLang="zh-TW" sz="1600" dirty="0" smtClean="0"/>
              <a:t>/</a:t>
            </a:r>
            <a:r>
              <a:rPr kumimoji="1" lang="zh-TW" altLang="en-US" sz="1600" dirty="0"/>
              <a:t>您</a:t>
            </a:r>
            <a:r>
              <a:rPr kumimoji="1" lang="zh-TW" altLang="en-US" sz="1600" dirty="0" smtClean="0"/>
              <a:t>父母生活</a:t>
            </a:r>
            <a:r>
              <a:rPr kumimoji="1" lang="zh-TW" altLang="en-US" sz="1600" dirty="0"/>
              <a:t>中最需協助的</a:t>
            </a:r>
            <a:r>
              <a:rPr kumimoji="1" lang="zh-TW" altLang="en-US" sz="1600" dirty="0" smtClean="0"/>
              <a:t>項目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需求</a:t>
            </a:r>
            <a:r>
              <a:rPr kumimoji="1" lang="zh-TW" altLang="en-US" sz="1600" dirty="0"/>
              <a:t>選項：</a:t>
            </a:r>
          </a:p>
          <a:p>
            <a:pPr lvl="1">
              <a:buFont typeface=".AppleSystemUIFont" charset="0"/>
              <a:buChar char="-"/>
            </a:pPr>
            <a:r>
              <a:rPr kumimoji="1" lang="en-US" altLang="zh-TW" sz="1600" dirty="0"/>
              <a:t>10</a:t>
            </a:r>
            <a:r>
              <a:rPr kumimoji="1" lang="zh-TW" altLang="en-US" sz="1600" dirty="0"/>
              <a:t>大需求標題詳見附件一</a:t>
            </a:r>
          </a:p>
          <a:p>
            <a:pPr marL="342900" lvl="1" indent="-342900">
              <a:buFont typeface="Wingdings" charset="2"/>
              <a:buChar char="n"/>
            </a:pPr>
            <a:r>
              <a:rPr kumimoji="1" lang="zh-TW" altLang="en-US" sz="1600" dirty="0" smtClean="0"/>
              <a:t>研究</a:t>
            </a:r>
            <a:r>
              <a:rPr kumimoji="1" lang="zh-TW" altLang="en-US" sz="1600" dirty="0"/>
              <a:t>考量：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以需求</a:t>
            </a:r>
            <a:r>
              <a:rPr kumimoji="1" lang="en-US" altLang="zh-TW" sz="1600" dirty="0"/>
              <a:t>5</a:t>
            </a:r>
            <a:r>
              <a:rPr kumimoji="1" lang="zh-TW" altLang="en-US" sz="1600" dirty="0"/>
              <a:t>選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的方式，避免一次</a:t>
            </a:r>
            <a:r>
              <a:rPr kumimoji="1" lang="en-US" altLang="zh-TW" sz="1600" dirty="0"/>
              <a:t>10</a:t>
            </a:r>
            <a:r>
              <a:rPr kumimoji="1" lang="zh-TW" altLang="en-US" sz="1600" dirty="0"/>
              <a:t>個需求全現使得投票者資訊負擔過大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需求出現的順序和排列，採「版本隨機」的方式，預先排好Ｎ版，減少程式</a:t>
            </a:r>
            <a:r>
              <a:rPr kumimoji="1" lang="zh-TW" altLang="en-US" sz="1600" dirty="0" smtClean="0"/>
              <a:t>負擔</a:t>
            </a:r>
            <a:endParaRPr kumimoji="1" lang="zh-TW" altLang="en-US" sz="1600" dirty="0"/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設計期待：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大文字且以</a:t>
            </a:r>
            <a:r>
              <a:rPr kumimoji="1" lang="en-US" altLang="zh-TW" sz="1600" dirty="0"/>
              <a:t>icon</a:t>
            </a:r>
            <a:r>
              <a:rPr kumimoji="1" lang="zh-TW" altLang="en-US" sz="1600" dirty="0"/>
              <a:t>輔助，讓長者好閱讀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351536" cy="493167"/>
          </a:xfrm>
        </p:spPr>
        <p:txBody>
          <a:bodyPr/>
          <a:lstStyle/>
          <a:p>
            <a:r>
              <a:rPr kumimoji="1" lang="zh-TW" altLang="en-US" dirty="0" smtClean="0"/>
              <a:t>畫面四：需求</a:t>
            </a:r>
            <a:r>
              <a:rPr kumimoji="1" lang="en-US" altLang="zh-TW" dirty="0" smtClean="0"/>
              <a:t>5</a:t>
            </a:r>
            <a:r>
              <a:rPr kumimoji="1" lang="zh-TW" altLang="en-US" dirty="0" smtClean="0"/>
              <a:t>選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 </a:t>
            </a:r>
            <a:r>
              <a:rPr lang="en-US" altLang="zh-TW" dirty="0"/>
              <a:t>[ II </a:t>
            </a:r>
            <a:r>
              <a:rPr lang="en-US" altLang="zh-TW" dirty="0" smtClean="0"/>
              <a:t>]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555526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>
                <a:solidFill>
                  <a:schemeClr val="accent2">
                    <a:lumMod val="50000"/>
                  </a:schemeClr>
                </a:solidFill>
              </a:rPr>
              <a:t>還有</a:t>
            </a:r>
            <a:r>
              <a:rPr kumimoji="1" lang="en-US" altLang="zh-TW" sz="1400" dirty="0" smtClean="0">
                <a:solidFill>
                  <a:schemeClr val="accent2">
                    <a:lumMod val="50000"/>
                  </a:schemeClr>
                </a:solidFill>
              </a:rPr>
              <a:t>5</a:t>
            </a:r>
            <a:r>
              <a:rPr kumimoji="1" lang="zh-TW" altLang="en-US" sz="1400" dirty="0" smtClean="0">
                <a:solidFill>
                  <a:schemeClr val="accent2">
                    <a:lumMod val="50000"/>
                  </a:schemeClr>
                </a:solidFill>
              </a:rPr>
              <a:t>個選項，加油！</a:t>
            </a:r>
          </a:p>
          <a:p>
            <a:pPr algn="ctr"/>
            <a:r>
              <a:rPr kumimoji="1" lang="zh-TW" altLang="en-US" sz="1400" dirty="0" smtClean="0"/>
              <a:t>選出兩項您</a:t>
            </a:r>
            <a:r>
              <a:rPr kumimoji="1" lang="en-US" altLang="zh-TW" sz="1400" dirty="0" smtClean="0"/>
              <a:t>/</a:t>
            </a:r>
            <a:r>
              <a:rPr kumimoji="1" lang="zh-TW" altLang="en-US" sz="1400" dirty="0" smtClean="0"/>
              <a:t>您父母生活中最需協助的項目</a:t>
            </a:r>
            <a:endParaRPr kumimoji="1" lang="zh-TW" altLang="en-US" sz="1400" dirty="0"/>
          </a:p>
        </p:txBody>
      </p:sp>
      <p:sp>
        <p:nvSpPr>
          <p:cNvPr id="15" name="圓角矩形 14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三角形 15"/>
          <p:cNvSpPr/>
          <p:nvPr/>
        </p:nvSpPr>
        <p:spPr>
          <a:xfrm flipV="1">
            <a:off x="7111375" y="3850887"/>
            <a:ext cx="236172" cy="206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135928" y="3776641"/>
            <a:ext cx="1152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5</a:t>
            </a:r>
            <a:r>
              <a:rPr kumimoji="1" lang="en-US" altLang="zh-TW" sz="1400" dirty="0" smtClean="0"/>
              <a:t>0%</a:t>
            </a:r>
            <a:r>
              <a:rPr kumimoji="1" lang="zh-TW" altLang="en-US" sz="1400" dirty="0" smtClean="0"/>
              <a:t>，一半！</a:t>
            </a:r>
            <a:endParaRPr kumimoji="1" lang="zh-TW" altLang="en-US" sz="1400" dirty="0"/>
          </a:p>
        </p:txBody>
      </p:sp>
      <p:sp>
        <p:nvSpPr>
          <p:cNvPr id="18" name="圓角矩形 17"/>
          <p:cNvSpPr/>
          <p:nvPr/>
        </p:nvSpPr>
        <p:spPr>
          <a:xfrm>
            <a:off x="6216826" y="4083919"/>
            <a:ext cx="1019470" cy="1440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795172"/>
              </p:ext>
            </p:extLst>
          </p:nvPr>
        </p:nvGraphicFramePr>
        <p:xfrm>
          <a:off x="6164527" y="1563639"/>
          <a:ext cx="1920044" cy="216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22"/>
                <a:gridCol w="960022"/>
              </a:tblGrid>
              <a:tr h="72008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6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7</a:t>
                      </a:r>
                      <a:endParaRPr lang="zh-TW" altLang="en-US" dirty="0" smtClean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8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9</a:t>
                      </a:r>
                      <a:endParaRPr lang="zh-TW" altLang="en-US" dirty="0" smtClean="0"/>
                    </a:p>
                  </a:txBody>
                  <a:tcPr anchor="ctr"/>
                </a:tc>
              </a:tr>
              <a:tr h="72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10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02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364480" y="864648"/>
            <a:ext cx="4963604" cy="3720008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/>
              <a:t>引導語</a:t>
            </a:r>
            <a:r>
              <a:rPr kumimoji="1" lang="zh-TW" altLang="en-US" sz="1600" dirty="0" smtClean="0"/>
              <a:t>：</a:t>
            </a:r>
          </a:p>
          <a:p>
            <a:pPr marL="0" indent="0">
              <a:buNone/>
            </a:pPr>
            <a:r>
              <a:rPr kumimoji="1" lang="zh-TW" altLang="en-US" sz="1600" dirty="0" smtClean="0"/>
              <a:t>畫面上是</a:t>
            </a:r>
            <a:r>
              <a:rPr kumimoji="1" lang="zh-TW" altLang="en-US" sz="1600" dirty="0"/>
              <a:t>您</a:t>
            </a:r>
            <a:r>
              <a:rPr kumimoji="1" lang="en-US" altLang="zh-TW" sz="1600" dirty="0" smtClean="0"/>
              <a:t>/</a:t>
            </a:r>
            <a:r>
              <a:rPr kumimoji="1" lang="zh-TW" altLang="en-US" sz="1600" dirty="0" smtClean="0"/>
              <a:t>您為父母選出</a:t>
            </a:r>
            <a:r>
              <a:rPr kumimoji="1" lang="en-US" altLang="zh-TW" sz="1600" dirty="0" smtClean="0"/>
              <a:t>4</a:t>
            </a:r>
            <a:r>
              <a:rPr kumimoji="1" lang="zh-TW" altLang="en-US" sz="1600" dirty="0" smtClean="0"/>
              <a:t>個生活中最</a:t>
            </a:r>
            <a:r>
              <a:rPr kumimoji="1" lang="zh-TW" altLang="en-US" sz="1600" dirty="0"/>
              <a:t>需協助的</a:t>
            </a:r>
            <a:r>
              <a:rPr kumimoji="1" lang="zh-TW" altLang="en-US" sz="1600" dirty="0" smtClean="0"/>
              <a:t>項目，其中哪</a:t>
            </a:r>
            <a:r>
              <a:rPr kumimoji="1" lang="en-US" altLang="zh-TW" sz="1600" dirty="0" smtClean="0"/>
              <a:t>2</a:t>
            </a:r>
            <a:r>
              <a:rPr kumimoji="1" lang="zh-TW" altLang="en-US" sz="1600" dirty="0" smtClean="0"/>
              <a:t>項是您最</a:t>
            </a:r>
            <a:r>
              <a:rPr kumimoji="1" lang="zh-TW" altLang="en-US" sz="1600" dirty="0"/>
              <a:t>為</a:t>
            </a:r>
            <a:r>
              <a:rPr kumimoji="1" lang="zh-TW" altLang="en-US" sz="1600" dirty="0" smtClean="0"/>
              <a:t>重視的呢？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需求</a:t>
            </a:r>
            <a:r>
              <a:rPr kumimoji="1" lang="zh-TW" altLang="en-US" sz="1600" dirty="0"/>
              <a:t>選項：</a:t>
            </a:r>
          </a:p>
          <a:p>
            <a:pPr lvl="1">
              <a:buFont typeface=".AppleSystemUIFont" charset="0"/>
              <a:buChar char="-"/>
            </a:pPr>
            <a:r>
              <a:rPr kumimoji="1" lang="en-US" altLang="zh-TW" sz="1600" dirty="0"/>
              <a:t>10</a:t>
            </a:r>
            <a:r>
              <a:rPr kumimoji="1" lang="zh-TW" altLang="en-US" sz="1600" dirty="0"/>
              <a:t>大需求標題詳見附件一</a:t>
            </a:r>
          </a:p>
          <a:p>
            <a:pPr marL="342900" lvl="1" indent="-342900">
              <a:buFont typeface="Wingdings" charset="2"/>
              <a:buChar char="n"/>
            </a:pPr>
            <a:r>
              <a:rPr kumimoji="1" lang="zh-TW" altLang="en-US" sz="1600" dirty="0" smtClean="0"/>
              <a:t>研究</a:t>
            </a:r>
            <a:r>
              <a:rPr kumimoji="1" lang="zh-TW" altLang="en-US" sz="1600" dirty="0"/>
              <a:t>考量：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 smtClean="0"/>
              <a:t>將</a:t>
            </a:r>
            <a:r>
              <a:rPr kumimoji="1" lang="en-US" altLang="zh-TW" sz="1600" dirty="0" smtClean="0"/>
              <a:t>2</a:t>
            </a:r>
            <a:r>
              <a:rPr kumimoji="1" lang="zh-TW" altLang="en-US" sz="1600" dirty="0" smtClean="0"/>
              <a:t>次需求</a:t>
            </a:r>
            <a:r>
              <a:rPr kumimoji="1" lang="en-US" altLang="zh-TW" sz="1600" dirty="0"/>
              <a:t>5</a:t>
            </a:r>
            <a:r>
              <a:rPr kumimoji="1" lang="zh-TW" altLang="en-US" sz="1600" dirty="0"/>
              <a:t>選</a:t>
            </a:r>
            <a:r>
              <a:rPr kumimoji="1" lang="en-US" altLang="zh-TW" sz="1600" dirty="0"/>
              <a:t>2</a:t>
            </a:r>
            <a:r>
              <a:rPr kumimoji="1" lang="zh-TW" altLang="en-US" sz="1600" dirty="0" smtClean="0"/>
              <a:t>的結果再作挑</a:t>
            </a:r>
            <a:r>
              <a:rPr kumimoji="1" lang="zh-TW" altLang="en-US" sz="1600" dirty="0"/>
              <a:t>選</a:t>
            </a:r>
            <a:r>
              <a:rPr kumimoji="1" lang="zh-TW" altLang="en-US" sz="1600" dirty="0" smtClean="0"/>
              <a:t>，避免錯估選項的重要次序</a:t>
            </a:r>
            <a:endParaRPr kumimoji="1" lang="zh-TW" altLang="en-US" sz="1600" dirty="0"/>
          </a:p>
          <a:p>
            <a:pPr>
              <a:buFont typeface="Wingdings" charset="2"/>
              <a:buChar char="n"/>
            </a:pPr>
            <a:r>
              <a:rPr kumimoji="1" lang="zh-TW" altLang="en-US" sz="1600" dirty="0" smtClean="0"/>
              <a:t>設計</a:t>
            </a:r>
            <a:r>
              <a:rPr kumimoji="1" lang="zh-TW" altLang="en-US" sz="1600" dirty="0"/>
              <a:t>期待：</a:t>
            </a:r>
          </a:p>
          <a:p>
            <a:pPr lvl="1">
              <a:buFont typeface=".AppleSystemUIFont" charset="0"/>
              <a:buChar char="-"/>
            </a:pPr>
            <a:r>
              <a:rPr kumimoji="1" lang="zh-TW" altLang="en-US" sz="1600" dirty="0"/>
              <a:t>文字大且以</a:t>
            </a:r>
            <a:r>
              <a:rPr kumimoji="1" lang="en-US" altLang="zh-TW" sz="1600" dirty="0"/>
              <a:t>icon</a:t>
            </a:r>
            <a:r>
              <a:rPr kumimoji="1" lang="zh-TW" altLang="en-US" sz="1600" dirty="0"/>
              <a:t>輔助，讓長者好閱讀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36488" y="134367"/>
            <a:ext cx="4567560" cy="493167"/>
          </a:xfrm>
        </p:spPr>
        <p:txBody>
          <a:bodyPr/>
          <a:lstStyle/>
          <a:p>
            <a:r>
              <a:rPr kumimoji="1" lang="zh-TW" altLang="en-US" dirty="0" smtClean="0"/>
              <a:t>畫面</a:t>
            </a:r>
            <a:r>
              <a:rPr kumimoji="1" lang="zh-TW" altLang="en-US" dirty="0"/>
              <a:t>五</a:t>
            </a:r>
            <a:r>
              <a:rPr kumimoji="1" lang="zh-TW" altLang="en-US" dirty="0" smtClean="0"/>
              <a:t>：選出的</a:t>
            </a:r>
            <a:r>
              <a:rPr kumimoji="1" lang="en-US" altLang="zh-TW" dirty="0" smtClean="0"/>
              <a:t>4</a:t>
            </a:r>
            <a:r>
              <a:rPr kumimoji="1" lang="zh-TW" altLang="en-US" dirty="0" smtClean="0"/>
              <a:t>個需求選</a:t>
            </a:r>
            <a:r>
              <a:rPr kumimoji="1" lang="en-US" altLang="zh-TW" dirty="0" smtClean="0"/>
              <a:t>2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55552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/>
              <a:t>畫面上是您</a:t>
            </a:r>
            <a:r>
              <a:rPr kumimoji="1" lang="en-US" altLang="zh-TW" sz="1400" dirty="0" smtClean="0"/>
              <a:t>/</a:t>
            </a:r>
            <a:r>
              <a:rPr kumimoji="1" lang="zh-TW" altLang="en-US" sz="1400" dirty="0" smtClean="0"/>
              <a:t>您</a:t>
            </a:r>
            <a:r>
              <a:rPr kumimoji="1" lang="zh-TW" altLang="en-US" sz="1400" dirty="0"/>
              <a:t>為父母</a:t>
            </a:r>
            <a:r>
              <a:rPr kumimoji="1" lang="zh-TW" altLang="en-US" sz="1400" dirty="0" smtClean="0"/>
              <a:t>選出</a:t>
            </a:r>
            <a:r>
              <a:rPr kumimoji="1" lang="en-US" altLang="zh-TW" sz="1400" dirty="0" smtClean="0"/>
              <a:t>4</a:t>
            </a:r>
            <a:r>
              <a:rPr kumimoji="1" lang="zh-TW" altLang="en-US" sz="1400" dirty="0"/>
              <a:t>個生活中最需協助的項目，其中哪</a:t>
            </a:r>
            <a:r>
              <a:rPr kumimoji="1" lang="en-US" altLang="zh-TW" sz="1400" dirty="0"/>
              <a:t>2</a:t>
            </a:r>
            <a:r>
              <a:rPr kumimoji="1" lang="zh-TW" altLang="en-US" sz="1400" dirty="0"/>
              <a:t>項是您最為重視的呢？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三角形 15"/>
          <p:cNvSpPr/>
          <p:nvPr/>
        </p:nvSpPr>
        <p:spPr>
          <a:xfrm flipV="1">
            <a:off x="7288156" y="3877268"/>
            <a:ext cx="236172" cy="206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084168" y="3733252"/>
            <a:ext cx="1844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60%</a:t>
            </a:r>
            <a:r>
              <a:rPr kumimoji="1" lang="zh-TW" altLang="en-US" sz="1400" dirty="0" smtClean="0"/>
              <a:t>，過半囉！</a:t>
            </a:r>
            <a:endParaRPr kumimoji="1" lang="zh-TW" altLang="en-US" sz="1400" dirty="0"/>
          </a:p>
        </p:txBody>
      </p:sp>
      <p:sp>
        <p:nvSpPr>
          <p:cNvPr id="18" name="圓角矩形 17"/>
          <p:cNvSpPr/>
          <p:nvPr/>
        </p:nvSpPr>
        <p:spPr>
          <a:xfrm>
            <a:off x="6216826" y="4083919"/>
            <a:ext cx="1163486" cy="1440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72859"/>
              </p:ext>
            </p:extLst>
          </p:nvPr>
        </p:nvGraphicFramePr>
        <p:xfrm>
          <a:off x="6164527" y="1752019"/>
          <a:ext cx="1920044" cy="1744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22"/>
                <a:gridCol w="960022"/>
              </a:tblGrid>
              <a:tr h="87218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3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4</a:t>
                      </a:r>
                      <a:endParaRPr lang="zh-TW" altLang="en-US" dirty="0" smtClean="0"/>
                    </a:p>
                  </a:txBody>
                  <a:tcPr anchor="ctr"/>
                </a:tc>
              </a:tr>
              <a:tr h="872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9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需求</a:t>
                      </a:r>
                      <a:r>
                        <a:rPr lang="en-US" altLang="zh-TW" dirty="0" smtClean="0"/>
                        <a:t>6</a:t>
                      </a:r>
                      <a:endParaRPr lang="zh-TW" altLang="en-US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7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460F7E-BF8E-4752-A3EA-71DCEBC1B1D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（方案Ａ）需求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的痛點痛不痛？</a:t>
            </a:r>
            <a:r>
              <a:rPr lang="zh-TW" altLang="en-US" dirty="0" smtClean="0"/>
              <a:t> 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grayscl/>
          </a:blip>
          <a:srcRect l="24590" t="14179" r="19673" b="13940"/>
          <a:stretch/>
        </p:blipFill>
        <p:spPr>
          <a:xfrm>
            <a:off x="5652120" y="-102274"/>
            <a:ext cx="2880320" cy="52523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168" y="55552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/>
              <a:t>畫面上的情境，是否對您</a:t>
            </a:r>
            <a:r>
              <a:rPr kumimoji="1" lang="en-US" altLang="zh-TW" sz="1400" dirty="0"/>
              <a:t>/</a:t>
            </a:r>
            <a:r>
              <a:rPr kumimoji="1" lang="zh-TW" altLang="en-US" sz="1400" dirty="0"/>
              <a:t>您父母造成生活困擾？</a:t>
            </a:r>
          </a:p>
        </p:txBody>
      </p:sp>
      <p:sp>
        <p:nvSpPr>
          <p:cNvPr id="12" name="矩形 11"/>
          <p:cNvSpPr/>
          <p:nvPr/>
        </p:nvSpPr>
        <p:spPr>
          <a:xfrm>
            <a:off x="406238" y="810494"/>
            <a:ext cx="488584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/>
              <a:t>引導語</a:t>
            </a:r>
            <a:r>
              <a:rPr kumimoji="1" lang="zh-TW" altLang="en-US" sz="1600" dirty="0" smtClean="0"/>
              <a:t>：</a:t>
            </a:r>
          </a:p>
          <a:p>
            <a:pPr>
              <a:spcBef>
                <a:spcPts val="600"/>
              </a:spcBef>
            </a:pPr>
            <a:r>
              <a:rPr kumimoji="1" lang="zh-TW" altLang="en-US" sz="1600" dirty="0" smtClean="0"/>
              <a:t>畫面上的情境，是否對您</a:t>
            </a:r>
            <a:r>
              <a:rPr kumimoji="1" lang="en-US" altLang="zh-TW" sz="1600" dirty="0" smtClean="0"/>
              <a:t>/</a:t>
            </a:r>
            <a:r>
              <a:rPr kumimoji="1" lang="zh-TW" altLang="en-US" sz="1600" dirty="0" smtClean="0"/>
              <a:t>您父母造成生活困擾？</a:t>
            </a:r>
            <a:endParaRPr kumimoji="1" lang="zh-TW" altLang="en-US" sz="1600" dirty="0"/>
          </a:p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/>
              <a:t>痛點選項</a:t>
            </a:r>
            <a:r>
              <a:rPr kumimoji="1" lang="zh-TW" altLang="en-US" sz="1600" dirty="0" smtClean="0"/>
              <a:t>：</a:t>
            </a:r>
            <a:endParaRPr kumimoji="1" lang="zh-TW" altLang="en-US" sz="1600" dirty="0"/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/>
              <a:t>每一個需求下面帶出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個痛點，詳細內容於附件一</a:t>
            </a:r>
          </a:p>
          <a:p>
            <a:pPr>
              <a:spcBef>
                <a:spcPts val="600"/>
              </a:spcBef>
              <a:buFont typeface="Wingdings" charset="2"/>
              <a:buChar char="n"/>
            </a:pP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備註：</a:t>
            </a:r>
          </a:p>
          <a:p>
            <a:pPr lvl="1" indent="-285750">
              <a:spcBef>
                <a:spcPts val="600"/>
              </a:spcBef>
              <a:buFont typeface=".AppleSystemUIFont" charset="0"/>
              <a:buChar char="-"/>
            </a:pP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每一個需求下，會有</a:t>
            </a:r>
            <a:r>
              <a:rPr kumimoji="1" lang="en-US" altLang="zh-TW" sz="1600" dirty="0">
                <a:solidFill>
                  <a:schemeClr val="accent2">
                    <a:lumMod val="50000"/>
                  </a:schemeClr>
                </a:solidFill>
              </a:rPr>
              <a:t>6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個痛點，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會輪流以</a:t>
            </a:r>
            <a:r>
              <a:rPr kumimoji="1" lang="zh-TW" altLang="en-US" sz="1600" dirty="0">
                <a:solidFill>
                  <a:schemeClr val="accent2">
                    <a:lumMod val="50000"/>
                  </a:schemeClr>
                </a:solidFill>
              </a:rPr>
              <a:t>「單一痛點」的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方式呈現，讓投票者選擇「痛」或「不痛」，所以總共有</a:t>
            </a:r>
            <a:r>
              <a:rPr kumimoji="1" lang="en-US" altLang="zh-TW" sz="1600" dirty="0" smtClean="0">
                <a:solidFill>
                  <a:schemeClr val="accent2">
                    <a:lumMod val="50000"/>
                  </a:schemeClr>
                </a:solidFill>
              </a:rPr>
              <a:t>6</a:t>
            </a:r>
            <a:r>
              <a:rPr kumimoji="1" lang="zh-TW" altLang="en-US" sz="1600" dirty="0" smtClean="0">
                <a:solidFill>
                  <a:schemeClr val="accent2">
                    <a:lumMod val="50000"/>
                  </a:schemeClr>
                </a:solidFill>
              </a:rPr>
              <a:t>個畫面</a:t>
            </a:r>
            <a:endParaRPr kumimoji="1" lang="zh-TW" alt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buFont typeface=".AppleSystemUIFont" charset="0"/>
              <a:buChar char="-"/>
            </a:pP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728742" y="1818407"/>
            <a:ext cx="803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 smtClean="0"/>
              <a:t>痛點圖文</a:t>
            </a:r>
            <a:endParaRPr kumimoji="1"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44208" y="1545323"/>
            <a:ext cx="1372810" cy="13728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/>
          <p:cNvSpPr/>
          <p:nvPr/>
        </p:nvSpPr>
        <p:spPr>
          <a:xfrm flipH="1">
            <a:off x="6599031" y="3032068"/>
            <a:ext cx="259421" cy="25942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乘號 15"/>
          <p:cNvSpPr/>
          <p:nvPr/>
        </p:nvSpPr>
        <p:spPr>
          <a:xfrm>
            <a:off x="7417841" y="2964659"/>
            <a:ext cx="432048" cy="418083"/>
          </a:xfrm>
          <a:prstGeom prst="mathMultiply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588224" y="3414708"/>
            <a:ext cx="327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 smtClean="0"/>
              <a:t>痛</a:t>
            </a:r>
            <a:endParaRPr kumimoji="1" lang="zh-TW" altLang="en-US" sz="1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347903" y="3416101"/>
            <a:ext cx="60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smtClean="0"/>
              <a:t>不痛</a:t>
            </a:r>
            <a:endParaRPr kumimoji="1" lang="zh-TW" altLang="en-US" sz="1400" dirty="0"/>
          </a:p>
        </p:txBody>
      </p:sp>
      <p:sp>
        <p:nvSpPr>
          <p:cNvPr id="20" name="圓角矩形 19"/>
          <p:cNvSpPr/>
          <p:nvPr/>
        </p:nvSpPr>
        <p:spPr>
          <a:xfrm>
            <a:off x="6208036" y="4083919"/>
            <a:ext cx="1892356" cy="14401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三角形 20"/>
          <p:cNvSpPr/>
          <p:nvPr/>
        </p:nvSpPr>
        <p:spPr>
          <a:xfrm flipV="1">
            <a:off x="7458102" y="3872420"/>
            <a:ext cx="236172" cy="206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125007" y="3790050"/>
            <a:ext cx="1255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7</a:t>
            </a:r>
            <a:r>
              <a:rPr kumimoji="1" lang="en-US" altLang="zh-TW" sz="1400" dirty="0" smtClean="0"/>
              <a:t>0%</a:t>
            </a:r>
            <a:r>
              <a:rPr kumimoji="1" lang="zh-TW" altLang="en-US" sz="1400" dirty="0" smtClean="0"/>
              <a:t>加油加油</a:t>
            </a:r>
            <a:endParaRPr kumimoji="1" lang="zh-TW" altLang="en-US" sz="1400" dirty="0"/>
          </a:p>
        </p:txBody>
      </p:sp>
      <p:sp>
        <p:nvSpPr>
          <p:cNvPr id="23" name="圓角矩形 22"/>
          <p:cNvSpPr/>
          <p:nvPr/>
        </p:nvSpPr>
        <p:spPr>
          <a:xfrm>
            <a:off x="6216826" y="4083918"/>
            <a:ext cx="1359362" cy="1707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393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cruxvalues 1">
      <a:dk1>
        <a:srgbClr val="262626"/>
      </a:dk1>
      <a:lt1>
        <a:srgbClr val="FFFFFF"/>
      </a:lt1>
      <a:dk2>
        <a:srgbClr val="929292"/>
      </a:dk2>
      <a:lt2>
        <a:srgbClr val="D8D8D8"/>
      </a:lt2>
      <a:accent1>
        <a:srgbClr val="E94F19"/>
      </a:accent1>
      <a:accent2>
        <a:srgbClr val="6ABF93"/>
      </a:accent2>
      <a:accent3>
        <a:srgbClr val="C0C0C0"/>
      </a:accent3>
      <a:accent4>
        <a:srgbClr val="797979"/>
      </a:accent4>
      <a:accent5>
        <a:srgbClr val="212121"/>
      </a:accent5>
      <a:accent6>
        <a:srgbClr val="FEFFFF"/>
      </a:accent6>
      <a:hlink>
        <a:srgbClr val="69BE93"/>
      </a:hlink>
      <a:folHlink>
        <a:srgbClr val="797979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4182</TotalTime>
  <Words>4790</Words>
  <Application>Microsoft Macintosh PowerPoint</Application>
  <PresentationFormat>如螢幕大小 (16:9)</PresentationFormat>
  <Paragraphs>479</Paragraphs>
  <Slides>30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.AppleSystemUIFont</vt:lpstr>
      <vt:lpstr>Calibri</vt:lpstr>
      <vt:lpstr>Tw Cen MT</vt:lpstr>
      <vt:lpstr>Tw Cen MT Condensed Extra Bold</vt:lpstr>
      <vt:lpstr>Wingdings</vt:lpstr>
      <vt:lpstr>微軟正黑體</vt:lpstr>
      <vt:lpstr>新細明體</vt:lpstr>
      <vt:lpstr>Arial</vt:lpstr>
      <vt:lpstr>Office 佈景主題</vt:lpstr>
      <vt:lpstr>長者需求投票研究設計</vt:lpstr>
      <vt:lpstr>資料層次</vt:lpstr>
      <vt:lpstr>投票總流程</vt:lpstr>
      <vt:lpstr>畫面一：活動說明簡介</vt:lpstr>
      <vt:lpstr>畫面二：需求主角選填</vt:lpstr>
      <vt:lpstr>畫面三：需求5選2 [ I ] </vt:lpstr>
      <vt:lpstr>畫面四：需求5選2 [ II ]</vt:lpstr>
      <vt:lpstr>畫面五：選出的4個需求選2</vt:lpstr>
      <vt:lpstr>（方案Ａ）需求1的痛點痛不痛？ </vt:lpstr>
      <vt:lpstr>（方案Ａ）需求1的真痛點，選2 </vt:lpstr>
      <vt:lpstr>（方案Ａ）需求2的痛點痛不痛？</vt:lpstr>
      <vt:lpstr>（方案Ａ）需求2的真痛點，選2</vt:lpstr>
      <vt:lpstr>（方案Ｂ）需求1的痛點6選2</vt:lpstr>
      <vt:lpstr>（方案Ｂ）需求2的痛點6選2 </vt:lpstr>
      <vt:lpstr>畫面八：抽獎機會與引導語</vt:lpstr>
      <vt:lpstr>畫面九：痛點1的解法屬性</vt:lpstr>
      <vt:lpstr>畫面十：痛點2的解法屬性</vt:lpstr>
      <vt:lpstr>畫面十一：痛點3的解法屬性</vt:lpstr>
      <vt:lpstr>畫面十二：痛點4的解法屬性</vt:lpstr>
      <vt:lpstr>畫面十三： 生活滿意度</vt:lpstr>
      <vt:lpstr>畫面十四： 聯絡資料與結語</vt:lpstr>
      <vt:lpstr>附件一：10大需求60痛</vt:lpstr>
      <vt:lpstr>需求痛點對照表-1</vt:lpstr>
      <vt:lpstr>需求痛點對照表-2</vt:lpstr>
      <vt:lpstr>需求痛點對照表-3</vt:lpstr>
      <vt:lpstr>需求痛點對照表-4</vt:lpstr>
      <vt:lpstr>需求痛點對照表-5</vt:lpstr>
      <vt:lpstr>附件二：未來生活診斷書</vt:lpstr>
      <vt:lpstr>診斷書內容對照表舉例</vt:lpstr>
      <vt:lpstr>感謝您的聆聽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蔡思婷</dc:creator>
  <cp:lastModifiedBy>Wan-Ying Lin</cp:lastModifiedBy>
  <cp:revision>415</cp:revision>
  <cp:lastPrinted>2017-03-01T17:18:50Z</cp:lastPrinted>
  <dcterms:created xsi:type="dcterms:W3CDTF">2017-01-10T05:02:18Z</dcterms:created>
  <dcterms:modified xsi:type="dcterms:W3CDTF">2017-03-03T10:06:40Z</dcterms:modified>
</cp:coreProperties>
</file>